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3.svg" ContentType="image/svg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72" r:id="rId7"/>
    <p:sldId id="264" r:id="rId8"/>
    <p:sldId id="260" r:id="rId9"/>
    <p:sldId id="265" r:id="rId10"/>
    <p:sldId id="266" r:id="rId11"/>
    <p:sldId id="261" r:id="rId12"/>
    <p:sldId id="268" r:id="rId13"/>
    <p:sldId id="267" r:id="rId14"/>
    <p:sldId id="262" r:id="rId15"/>
    <p:sldId id="269" r:id="rId16"/>
    <p:sldId id="263" r:id="rId17"/>
    <p:sldId id="273" r:id="rId18"/>
    <p:sldId id="271" r:id="rId19"/>
    <p:sldId id="274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6D7D"/>
    <a:srgbClr val="697688"/>
    <a:srgbClr val="A4ACB6"/>
    <a:srgbClr val="061C2A"/>
    <a:srgbClr val="7C8897"/>
    <a:srgbClr val="4454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27" name="图片 26" descr="图片1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757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svg"/><Relationship Id="rId8" Type="http://schemas.openxmlformats.org/officeDocument/2006/relationships/image" Target="../media/image4.png"/><Relationship Id="rId7" Type="http://schemas.openxmlformats.org/officeDocument/2006/relationships/image" Target="../media/image3.svg"/><Relationship Id="rId6" Type="http://schemas.openxmlformats.org/officeDocument/2006/relationships/image" Target="../media/image2.png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svg"/><Relationship Id="rId8" Type="http://schemas.openxmlformats.org/officeDocument/2006/relationships/image" Target="../media/image4.png"/><Relationship Id="rId7" Type="http://schemas.openxmlformats.org/officeDocument/2006/relationships/image" Target="../media/image3.svg"/><Relationship Id="rId6" Type="http://schemas.openxmlformats.org/officeDocument/2006/relationships/image" Target="../media/image2.png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1" Type="http://schemas.openxmlformats.org/officeDocument/2006/relationships/notesSlide" Target="../notesSlides/notesSlide15.xml"/><Relationship Id="rId10" Type="http://schemas.openxmlformats.org/officeDocument/2006/relationships/slideLayout" Target="../slideLayouts/slideLayout1.xml"/><Relationship Id="rId1" Type="http://schemas.openxmlformats.org/officeDocument/2006/relationships/tags" Target="../tags/tag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9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矩形 3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367790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1644015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 6"/>
          <p:cNvSpPr txBox="1"/>
          <p:nvPr>
            <p:custDataLst>
              <p:tags r:id="rId1"/>
            </p:custDataLst>
          </p:nvPr>
        </p:nvSpPr>
        <p:spPr>
          <a:xfrm>
            <a:off x="2297260" y="2385194"/>
            <a:ext cx="7972522" cy="995209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5865" b="1" dirty="0" smtClean="0">
                <a:solidFill>
                  <a:schemeClr val="bg1"/>
                </a:solidFill>
                <a:latin typeface="+mn-ea"/>
              </a:rPr>
              <a:t>开题报告论文</a:t>
            </a:r>
            <a:r>
              <a:rPr lang="zh-CN" altLang="en-US" sz="5865" b="1" dirty="0">
                <a:solidFill>
                  <a:schemeClr val="bg1"/>
                </a:solidFill>
                <a:latin typeface="+mn-ea"/>
              </a:rPr>
              <a:t>答辩模板</a:t>
            </a:r>
            <a:endParaRPr lang="zh-CN" altLang="en-US" sz="5865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8" name="yuluo 27"/>
          <p:cNvGrpSpPr/>
          <p:nvPr>
            <p:custDataLst>
              <p:tags r:id="rId2"/>
            </p:custDataLst>
          </p:nvPr>
        </p:nvGrpSpPr>
        <p:grpSpPr bwMode="auto">
          <a:xfrm>
            <a:off x="5531047" y="679374"/>
            <a:ext cx="1504949" cy="1504949"/>
            <a:chOff x="2558424" y="1401428"/>
            <a:chExt cx="1318727" cy="1318727"/>
          </a:xfrm>
        </p:grpSpPr>
        <p:sp>
          <p:nvSpPr>
            <p:cNvPr id="9" name="椭圆 8"/>
            <p:cNvSpPr/>
            <p:nvPr/>
          </p:nvSpPr>
          <p:spPr>
            <a:xfrm>
              <a:off x="2558424" y="1401428"/>
              <a:ext cx="1318727" cy="1318727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/>
              </a:pPr>
              <a:endParaRPr lang="zh-CN" alt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1"/>
            <p:cNvSpPr/>
            <p:nvPr/>
          </p:nvSpPr>
          <p:spPr bwMode="auto">
            <a:xfrm>
              <a:off x="2701982" y="1759766"/>
              <a:ext cx="1085029" cy="707773"/>
            </a:xfrm>
            <a:custGeom>
              <a:avLst/>
              <a:gdLst>
                <a:gd name="T0" fmla="*/ 7 w 683"/>
                <a:gd name="T1" fmla="*/ 118 h 376"/>
                <a:gd name="T2" fmla="*/ 334 w 683"/>
                <a:gd name="T3" fmla="*/ 1 h 376"/>
                <a:gd name="T4" fmla="*/ 341 w 683"/>
                <a:gd name="T5" fmla="*/ 1 h 376"/>
                <a:gd name="T6" fmla="*/ 675 w 683"/>
                <a:gd name="T7" fmla="*/ 118 h 376"/>
                <a:gd name="T8" fmla="*/ 683 w 683"/>
                <a:gd name="T9" fmla="*/ 129 h 376"/>
                <a:gd name="T10" fmla="*/ 675 w 683"/>
                <a:gd name="T11" fmla="*/ 139 h 376"/>
                <a:gd name="T12" fmla="*/ 561 w 683"/>
                <a:gd name="T13" fmla="*/ 172 h 376"/>
                <a:gd name="T14" fmla="*/ 338 w 683"/>
                <a:gd name="T15" fmla="*/ 119 h 376"/>
                <a:gd name="T16" fmla="*/ 328 w 683"/>
                <a:gd name="T17" fmla="*/ 130 h 376"/>
                <a:gd name="T18" fmla="*/ 338 w 683"/>
                <a:gd name="T19" fmla="*/ 140 h 376"/>
                <a:gd name="T20" fmla="*/ 545 w 683"/>
                <a:gd name="T21" fmla="*/ 185 h 376"/>
                <a:gd name="T22" fmla="*/ 545 w 683"/>
                <a:gd name="T23" fmla="*/ 255 h 376"/>
                <a:gd name="T24" fmla="*/ 545 w 683"/>
                <a:gd name="T25" fmla="*/ 256 h 376"/>
                <a:gd name="T26" fmla="*/ 337 w 683"/>
                <a:gd name="T27" fmla="*/ 305 h 376"/>
                <a:gd name="T28" fmla="*/ 130 w 683"/>
                <a:gd name="T29" fmla="*/ 256 h 376"/>
                <a:gd name="T30" fmla="*/ 130 w 683"/>
                <a:gd name="T31" fmla="*/ 255 h 376"/>
                <a:gd name="T32" fmla="*/ 130 w 683"/>
                <a:gd name="T33" fmla="*/ 174 h 376"/>
                <a:gd name="T34" fmla="*/ 71 w 683"/>
                <a:gd name="T35" fmla="*/ 157 h 376"/>
                <a:gd name="T36" fmla="*/ 71 w 683"/>
                <a:gd name="T37" fmla="*/ 249 h 376"/>
                <a:gd name="T38" fmla="*/ 92 w 683"/>
                <a:gd name="T39" fmla="*/ 277 h 376"/>
                <a:gd name="T40" fmla="*/ 75 w 683"/>
                <a:gd name="T41" fmla="*/ 303 h 376"/>
                <a:gd name="T42" fmla="*/ 82 w 683"/>
                <a:gd name="T43" fmla="*/ 338 h 376"/>
                <a:gd name="T44" fmla="*/ 28 w 683"/>
                <a:gd name="T45" fmla="*/ 361 h 376"/>
                <a:gd name="T46" fmla="*/ 39 w 683"/>
                <a:gd name="T47" fmla="*/ 301 h 376"/>
                <a:gd name="T48" fmla="*/ 26 w 683"/>
                <a:gd name="T49" fmla="*/ 277 h 376"/>
                <a:gd name="T50" fmla="*/ 46 w 683"/>
                <a:gd name="T51" fmla="*/ 249 h 376"/>
                <a:gd name="T52" fmla="*/ 46 w 683"/>
                <a:gd name="T53" fmla="*/ 150 h 376"/>
                <a:gd name="T54" fmla="*/ 8 w 683"/>
                <a:gd name="T55" fmla="*/ 139 h 376"/>
                <a:gd name="T56" fmla="*/ 0 w 683"/>
                <a:gd name="T57" fmla="*/ 129 h 376"/>
                <a:gd name="T58" fmla="*/ 7 w 683"/>
                <a:gd name="T59" fmla="*/ 11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3" h="376">
                  <a:moveTo>
                    <a:pt x="7" y="118"/>
                  </a:moveTo>
                  <a:cubicBezTo>
                    <a:pt x="334" y="1"/>
                    <a:pt x="334" y="1"/>
                    <a:pt x="334" y="1"/>
                  </a:cubicBezTo>
                  <a:cubicBezTo>
                    <a:pt x="336" y="0"/>
                    <a:pt x="339" y="0"/>
                    <a:pt x="341" y="1"/>
                  </a:cubicBezTo>
                  <a:cubicBezTo>
                    <a:pt x="675" y="118"/>
                    <a:pt x="675" y="118"/>
                    <a:pt x="675" y="118"/>
                  </a:cubicBezTo>
                  <a:cubicBezTo>
                    <a:pt x="680" y="120"/>
                    <a:pt x="683" y="124"/>
                    <a:pt x="683" y="129"/>
                  </a:cubicBezTo>
                  <a:cubicBezTo>
                    <a:pt x="682" y="134"/>
                    <a:pt x="679" y="138"/>
                    <a:pt x="675" y="139"/>
                  </a:cubicBezTo>
                  <a:cubicBezTo>
                    <a:pt x="561" y="172"/>
                    <a:pt x="561" y="172"/>
                    <a:pt x="561" y="172"/>
                  </a:cubicBezTo>
                  <a:cubicBezTo>
                    <a:pt x="537" y="136"/>
                    <a:pt x="430" y="119"/>
                    <a:pt x="338" y="119"/>
                  </a:cubicBezTo>
                  <a:cubicBezTo>
                    <a:pt x="333" y="119"/>
                    <a:pt x="328" y="124"/>
                    <a:pt x="328" y="130"/>
                  </a:cubicBezTo>
                  <a:cubicBezTo>
                    <a:pt x="328" y="136"/>
                    <a:pt x="333" y="140"/>
                    <a:pt x="338" y="140"/>
                  </a:cubicBezTo>
                  <a:cubicBezTo>
                    <a:pt x="452" y="140"/>
                    <a:pt x="534" y="164"/>
                    <a:pt x="545" y="185"/>
                  </a:cubicBezTo>
                  <a:cubicBezTo>
                    <a:pt x="545" y="255"/>
                    <a:pt x="545" y="255"/>
                    <a:pt x="545" y="255"/>
                  </a:cubicBezTo>
                  <a:cubicBezTo>
                    <a:pt x="545" y="255"/>
                    <a:pt x="545" y="255"/>
                    <a:pt x="545" y="256"/>
                  </a:cubicBezTo>
                  <a:cubicBezTo>
                    <a:pt x="545" y="283"/>
                    <a:pt x="452" y="305"/>
                    <a:pt x="337" y="305"/>
                  </a:cubicBezTo>
                  <a:cubicBezTo>
                    <a:pt x="223" y="305"/>
                    <a:pt x="130" y="283"/>
                    <a:pt x="130" y="256"/>
                  </a:cubicBezTo>
                  <a:cubicBezTo>
                    <a:pt x="130" y="255"/>
                    <a:pt x="130" y="255"/>
                    <a:pt x="130" y="255"/>
                  </a:cubicBezTo>
                  <a:cubicBezTo>
                    <a:pt x="130" y="174"/>
                    <a:pt x="130" y="174"/>
                    <a:pt x="130" y="174"/>
                  </a:cubicBezTo>
                  <a:cubicBezTo>
                    <a:pt x="71" y="157"/>
                    <a:pt x="71" y="157"/>
                    <a:pt x="71" y="157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83" y="253"/>
                    <a:pt x="92" y="264"/>
                    <a:pt x="92" y="277"/>
                  </a:cubicBezTo>
                  <a:cubicBezTo>
                    <a:pt x="92" y="288"/>
                    <a:pt x="85" y="298"/>
                    <a:pt x="75" y="303"/>
                  </a:cubicBezTo>
                  <a:cubicBezTo>
                    <a:pt x="82" y="338"/>
                    <a:pt x="82" y="338"/>
                    <a:pt x="82" y="338"/>
                  </a:cubicBezTo>
                  <a:cubicBezTo>
                    <a:pt x="86" y="354"/>
                    <a:pt x="26" y="376"/>
                    <a:pt x="28" y="361"/>
                  </a:cubicBezTo>
                  <a:cubicBezTo>
                    <a:pt x="39" y="301"/>
                    <a:pt x="39" y="301"/>
                    <a:pt x="39" y="301"/>
                  </a:cubicBezTo>
                  <a:cubicBezTo>
                    <a:pt x="31" y="296"/>
                    <a:pt x="26" y="287"/>
                    <a:pt x="26" y="277"/>
                  </a:cubicBezTo>
                  <a:cubicBezTo>
                    <a:pt x="26" y="264"/>
                    <a:pt x="34" y="253"/>
                    <a:pt x="46" y="249"/>
                  </a:cubicBezTo>
                  <a:cubicBezTo>
                    <a:pt x="46" y="150"/>
                    <a:pt x="46" y="150"/>
                    <a:pt x="46" y="150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3" y="138"/>
                    <a:pt x="0" y="134"/>
                    <a:pt x="0" y="129"/>
                  </a:cubicBezTo>
                  <a:cubicBezTo>
                    <a:pt x="0" y="124"/>
                    <a:pt x="3" y="120"/>
                    <a:pt x="7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p>
              <a:pPr algn="ctr">
                <a:defRPr/>
              </a:pPr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11" name="yuluo 10"/>
          <p:cNvSpPr txBox="1"/>
          <p:nvPr>
            <p:custDataLst>
              <p:tags r:id="rId3"/>
            </p:custDataLst>
          </p:nvPr>
        </p:nvSpPr>
        <p:spPr>
          <a:xfrm>
            <a:off x="3308350" y="3505200"/>
            <a:ext cx="5949950" cy="36830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cap="all" dirty="0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Thesis defense template of proposal report</a:t>
            </a:r>
            <a:endParaRPr lang="zh-CN" altLang="en-US" cap="all" dirty="0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714240" y="5810250"/>
            <a:ext cx="27432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大数据学院</a:t>
            </a:r>
            <a:r>
              <a:rPr lang="en-US" altLang="zh-CN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20XX</a:t>
            </a:r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级</a:t>
            </a:r>
            <a:r>
              <a:rPr lang="en-US" altLang="zh-CN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班</a:t>
            </a:r>
            <a:endParaRPr lang="zh-CN" altLang="en-US" sz="1400">
              <a:solidFill>
                <a:srgbClr val="44546A">
                  <a:alpha val="90000"/>
                </a:srgbClr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714240" y="6127115"/>
            <a:ext cx="27432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20XX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年</a:t>
            </a:r>
            <a:r>
              <a:rPr lang="en-US" altLang="zh-CN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月</a:t>
            </a:r>
            <a:r>
              <a:rPr lang="en-US" altLang="zh-CN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日</a:t>
            </a:r>
            <a:endParaRPr lang="zh-CN" altLang="en-US" sz="1200">
              <a:solidFill>
                <a:srgbClr val="44546A">
                  <a:alpha val="90000"/>
                </a:srgbClr>
              </a:solidFill>
              <a:latin typeface="+mj-ea"/>
              <a:ea typeface="+mj-ea"/>
              <a:cs typeface="+mj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671570" y="5097780"/>
            <a:ext cx="6125620" cy="368300"/>
            <a:chOff x="5782" y="8028"/>
            <a:chExt cx="9647" cy="580"/>
          </a:xfrm>
        </p:grpSpPr>
        <p:sp>
          <p:nvSpPr>
            <p:cNvPr id="12" name="PA_文本框 11"/>
            <p:cNvSpPr txBox="1"/>
            <p:nvPr>
              <p:custDataLst>
                <p:tags r:id="rId4"/>
              </p:custDataLst>
            </p:nvPr>
          </p:nvSpPr>
          <p:spPr>
            <a:xfrm>
              <a:off x="6310" y="8028"/>
              <a:ext cx="3430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defRPr/>
              </a:pPr>
              <a:r>
                <a:rPr lang="zh-CN" altLang="en-US" dirty="0">
                  <a:solidFill>
                    <a:schemeClr val="tx2"/>
                  </a:solidFill>
                </a:rPr>
                <a:t>答辩学生：雨落</a:t>
              </a:r>
              <a:endParaRPr lang="zh-CN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13" name="PA_文本框 12"/>
            <p:cNvSpPr txBox="1"/>
            <p:nvPr>
              <p:custDataLst>
                <p:tags r:id="rId5"/>
              </p:custDataLst>
            </p:nvPr>
          </p:nvSpPr>
          <p:spPr>
            <a:xfrm>
              <a:off x="10449" y="8028"/>
              <a:ext cx="4980" cy="580"/>
            </a:xfrm>
            <a:prstGeom prst="rect">
              <a:avLst/>
            </a:prstGeom>
            <a:noFill/>
          </p:spPr>
          <p:txBody>
            <a:bodyPr>
              <a:spAutoFit/>
            </a:bodyPr>
            <a:p>
              <a:pPr>
                <a:defRPr/>
              </a:pPr>
              <a:r>
                <a:rPr lang="zh-CN" altLang="en-US" dirty="0">
                  <a:solidFill>
                    <a:schemeClr val="tx2"/>
                  </a:solidFill>
                </a:rPr>
                <a:t>指导老师：</a:t>
              </a:r>
              <a:r>
                <a:rPr lang="zh-CN" altLang="en-US" dirty="0">
                  <a:solidFill>
                    <a:schemeClr val="tx2"/>
                  </a:solidFill>
                  <a:sym typeface="+mn-ea"/>
                </a:rPr>
                <a:t>雨落</a:t>
              </a:r>
              <a:endParaRPr lang="zh-CN" altLang="en-US" dirty="0">
                <a:solidFill>
                  <a:schemeClr val="tx2"/>
                </a:solidFill>
              </a:endParaRPr>
            </a:p>
          </p:txBody>
        </p:sp>
        <p:pic>
          <p:nvPicPr>
            <p:cNvPr id="31" name="图片 30" descr="博士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82" y="8044"/>
              <a:ext cx="562" cy="562"/>
            </a:xfrm>
            <a:prstGeom prst="rect">
              <a:avLst/>
            </a:prstGeom>
          </p:spPr>
        </p:pic>
        <p:pic>
          <p:nvPicPr>
            <p:cNvPr id="32" name="图片 31" descr="学生"/>
            <p:cNvPicPr/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34" y="8060"/>
              <a:ext cx="483" cy="46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49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Freeform 6"/>
          <p:cNvSpPr/>
          <p:nvPr/>
        </p:nvSpPr>
        <p:spPr bwMode="auto">
          <a:xfrm>
            <a:off x="1861015" y="1642290"/>
            <a:ext cx="689792" cy="2294305"/>
          </a:xfrm>
          <a:custGeom>
            <a:avLst/>
            <a:gdLst/>
            <a:ahLst/>
            <a:cxnLst/>
            <a:rect l="l" t="t" r="r" b="b"/>
            <a:pathLst>
              <a:path w="689792" h="2294305">
                <a:moveTo>
                  <a:pt x="437721" y="335982"/>
                </a:moveTo>
                <a:cubicBezTo>
                  <a:pt x="437721" y="335982"/>
                  <a:pt x="479409" y="342902"/>
                  <a:pt x="486357" y="349822"/>
                </a:cubicBezTo>
                <a:cubicBezTo>
                  <a:pt x="500253" y="349822"/>
                  <a:pt x="534992" y="356742"/>
                  <a:pt x="555836" y="377501"/>
                </a:cubicBezTo>
                <a:cubicBezTo>
                  <a:pt x="576672" y="391335"/>
                  <a:pt x="611391" y="384427"/>
                  <a:pt x="611420" y="384421"/>
                </a:cubicBezTo>
                <a:cubicBezTo>
                  <a:pt x="611420" y="384421"/>
                  <a:pt x="667003" y="405181"/>
                  <a:pt x="673951" y="412101"/>
                </a:cubicBezTo>
                <a:cubicBezTo>
                  <a:pt x="673951" y="419021"/>
                  <a:pt x="673951" y="474380"/>
                  <a:pt x="680899" y="515899"/>
                </a:cubicBezTo>
                <a:cubicBezTo>
                  <a:pt x="680899" y="515899"/>
                  <a:pt x="673951" y="654296"/>
                  <a:pt x="673951" y="744254"/>
                </a:cubicBezTo>
                <a:cubicBezTo>
                  <a:pt x="673951" y="819087"/>
                  <a:pt x="678759" y="802939"/>
                  <a:pt x="680899" y="799613"/>
                </a:cubicBezTo>
                <a:cubicBezTo>
                  <a:pt x="680899" y="813453"/>
                  <a:pt x="694795" y="931091"/>
                  <a:pt x="687847" y="944931"/>
                </a:cubicBezTo>
                <a:cubicBezTo>
                  <a:pt x="680899" y="965690"/>
                  <a:pt x="625316" y="1145607"/>
                  <a:pt x="618368" y="1159447"/>
                </a:cubicBezTo>
                <a:cubicBezTo>
                  <a:pt x="618368" y="1166365"/>
                  <a:pt x="618368" y="1214787"/>
                  <a:pt x="618368" y="1214806"/>
                </a:cubicBezTo>
                <a:cubicBezTo>
                  <a:pt x="597539" y="1235550"/>
                  <a:pt x="590586" y="1249384"/>
                  <a:pt x="590576" y="1249405"/>
                </a:cubicBezTo>
                <a:cubicBezTo>
                  <a:pt x="590576" y="1311684"/>
                  <a:pt x="583628" y="1408562"/>
                  <a:pt x="583628" y="1450081"/>
                </a:cubicBezTo>
                <a:cubicBezTo>
                  <a:pt x="590576" y="1505440"/>
                  <a:pt x="576680" y="1623078"/>
                  <a:pt x="583628" y="1685357"/>
                </a:cubicBezTo>
                <a:cubicBezTo>
                  <a:pt x="590576" y="1740716"/>
                  <a:pt x="590576" y="1982911"/>
                  <a:pt x="583628" y="2059030"/>
                </a:cubicBezTo>
                <a:cubicBezTo>
                  <a:pt x="583628" y="2121309"/>
                  <a:pt x="583628" y="2117416"/>
                  <a:pt x="583628" y="2121308"/>
                </a:cubicBezTo>
                <a:cubicBezTo>
                  <a:pt x="576687" y="2142048"/>
                  <a:pt x="583614" y="2148975"/>
                  <a:pt x="583628" y="2148988"/>
                </a:cubicBezTo>
                <a:cubicBezTo>
                  <a:pt x="583628" y="2148988"/>
                  <a:pt x="583628" y="2162828"/>
                  <a:pt x="583628" y="2183587"/>
                </a:cubicBezTo>
                <a:cubicBezTo>
                  <a:pt x="583628" y="2204334"/>
                  <a:pt x="569750" y="2204347"/>
                  <a:pt x="569732" y="2204347"/>
                </a:cubicBezTo>
                <a:cubicBezTo>
                  <a:pt x="569732" y="2204347"/>
                  <a:pt x="569732" y="2204347"/>
                  <a:pt x="590576" y="2266626"/>
                </a:cubicBezTo>
                <a:cubicBezTo>
                  <a:pt x="590576" y="2266626"/>
                  <a:pt x="590576" y="2266626"/>
                  <a:pt x="591444" y="2266626"/>
                </a:cubicBezTo>
                <a:lnTo>
                  <a:pt x="597524" y="2266626"/>
                </a:lnTo>
                <a:cubicBezTo>
                  <a:pt x="597524" y="2266626"/>
                  <a:pt x="597524" y="2266626"/>
                  <a:pt x="597524" y="2287385"/>
                </a:cubicBezTo>
                <a:cubicBezTo>
                  <a:pt x="576680" y="2294305"/>
                  <a:pt x="562784" y="2294305"/>
                  <a:pt x="521096" y="2294305"/>
                </a:cubicBezTo>
                <a:cubicBezTo>
                  <a:pt x="486373" y="2294305"/>
                  <a:pt x="458591" y="2287392"/>
                  <a:pt x="458565" y="2287385"/>
                </a:cubicBezTo>
                <a:cubicBezTo>
                  <a:pt x="458565" y="2287385"/>
                  <a:pt x="458565" y="2287385"/>
                  <a:pt x="458565" y="2266626"/>
                </a:cubicBezTo>
                <a:cubicBezTo>
                  <a:pt x="458565" y="2266626"/>
                  <a:pt x="458565" y="2266626"/>
                  <a:pt x="458565" y="2265761"/>
                </a:cubicBezTo>
                <a:lnTo>
                  <a:pt x="458565" y="2259706"/>
                </a:lnTo>
                <a:cubicBezTo>
                  <a:pt x="458565" y="2259706"/>
                  <a:pt x="458565" y="2259706"/>
                  <a:pt x="465513" y="2232026"/>
                </a:cubicBezTo>
                <a:cubicBezTo>
                  <a:pt x="465513" y="2232026"/>
                  <a:pt x="465513" y="2232026"/>
                  <a:pt x="465513" y="2231161"/>
                </a:cubicBezTo>
                <a:lnTo>
                  <a:pt x="465513" y="2225106"/>
                </a:lnTo>
                <a:cubicBezTo>
                  <a:pt x="465513" y="2225106"/>
                  <a:pt x="465513" y="2225106"/>
                  <a:pt x="464644" y="2224241"/>
                </a:cubicBezTo>
                <a:lnTo>
                  <a:pt x="458565" y="2218187"/>
                </a:lnTo>
                <a:cubicBezTo>
                  <a:pt x="458565" y="2218187"/>
                  <a:pt x="458565" y="2218187"/>
                  <a:pt x="457696" y="2218187"/>
                </a:cubicBezTo>
                <a:lnTo>
                  <a:pt x="451617" y="2218187"/>
                </a:lnTo>
                <a:cubicBezTo>
                  <a:pt x="444669" y="2211267"/>
                  <a:pt x="465513" y="2197427"/>
                  <a:pt x="451617" y="2190507"/>
                </a:cubicBezTo>
                <a:cubicBezTo>
                  <a:pt x="437721" y="2190507"/>
                  <a:pt x="430773" y="2155908"/>
                  <a:pt x="430773" y="2135148"/>
                </a:cubicBezTo>
                <a:cubicBezTo>
                  <a:pt x="430773" y="2107469"/>
                  <a:pt x="409929" y="1941392"/>
                  <a:pt x="402981" y="1872193"/>
                </a:cubicBezTo>
                <a:cubicBezTo>
                  <a:pt x="389085" y="1796075"/>
                  <a:pt x="396033" y="1650757"/>
                  <a:pt x="389085" y="1588479"/>
                </a:cubicBezTo>
                <a:cubicBezTo>
                  <a:pt x="382139" y="1533131"/>
                  <a:pt x="361302" y="1429364"/>
                  <a:pt x="361294" y="1429322"/>
                </a:cubicBezTo>
                <a:cubicBezTo>
                  <a:pt x="361294" y="1429322"/>
                  <a:pt x="340450" y="1574639"/>
                  <a:pt x="340450" y="1602318"/>
                </a:cubicBezTo>
                <a:cubicBezTo>
                  <a:pt x="340450" y="1629998"/>
                  <a:pt x="291814" y="1886033"/>
                  <a:pt x="291814" y="1920632"/>
                </a:cubicBezTo>
                <a:cubicBezTo>
                  <a:pt x="291814" y="1955232"/>
                  <a:pt x="319606" y="2135148"/>
                  <a:pt x="319606" y="2162828"/>
                </a:cubicBezTo>
                <a:cubicBezTo>
                  <a:pt x="319606" y="2183587"/>
                  <a:pt x="326554" y="2225106"/>
                  <a:pt x="326554" y="2232026"/>
                </a:cubicBezTo>
                <a:cubicBezTo>
                  <a:pt x="326554" y="2238937"/>
                  <a:pt x="333483" y="2245848"/>
                  <a:pt x="333502" y="2245866"/>
                </a:cubicBezTo>
                <a:cubicBezTo>
                  <a:pt x="333502" y="2245866"/>
                  <a:pt x="333502" y="2245866"/>
                  <a:pt x="333502" y="2266626"/>
                </a:cubicBezTo>
                <a:cubicBezTo>
                  <a:pt x="333502" y="2266626"/>
                  <a:pt x="333502" y="2266626"/>
                  <a:pt x="243178" y="2280465"/>
                </a:cubicBezTo>
                <a:cubicBezTo>
                  <a:pt x="243178" y="2280465"/>
                  <a:pt x="243178" y="2280465"/>
                  <a:pt x="243178" y="2259706"/>
                </a:cubicBezTo>
                <a:cubicBezTo>
                  <a:pt x="243178" y="2259706"/>
                  <a:pt x="180647" y="2280465"/>
                  <a:pt x="111167" y="2287385"/>
                </a:cubicBezTo>
                <a:cubicBezTo>
                  <a:pt x="41707" y="2287385"/>
                  <a:pt x="23" y="2273554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8" y="2266626"/>
                </a:cubicBezTo>
                <a:lnTo>
                  <a:pt x="6948" y="2266626"/>
                </a:lnTo>
                <a:cubicBezTo>
                  <a:pt x="6948" y="2266626"/>
                  <a:pt x="6948" y="2245866"/>
                  <a:pt x="13896" y="2245866"/>
                </a:cubicBezTo>
                <a:cubicBezTo>
                  <a:pt x="20844" y="2238946"/>
                  <a:pt x="69479" y="2245866"/>
                  <a:pt x="90323" y="2238946"/>
                </a:cubicBezTo>
                <a:cubicBezTo>
                  <a:pt x="111159" y="2232029"/>
                  <a:pt x="145879" y="2211283"/>
                  <a:pt x="145907" y="2211267"/>
                </a:cubicBezTo>
                <a:cubicBezTo>
                  <a:pt x="145907" y="2211267"/>
                  <a:pt x="145907" y="2211267"/>
                  <a:pt x="145038" y="2210402"/>
                </a:cubicBezTo>
                <a:lnTo>
                  <a:pt x="138959" y="2204347"/>
                </a:lnTo>
                <a:cubicBezTo>
                  <a:pt x="138959" y="2204347"/>
                  <a:pt x="145907" y="2197427"/>
                  <a:pt x="152855" y="2197427"/>
                </a:cubicBezTo>
                <a:cubicBezTo>
                  <a:pt x="152855" y="2190507"/>
                  <a:pt x="152855" y="2169748"/>
                  <a:pt x="145907" y="2162828"/>
                </a:cubicBezTo>
                <a:cubicBezTo>
                  <a:pt x="132011" y="2148988"/>
                  <a:pt x="166751" y="2128228"/>
                  <a:pt x="152855" y="2114389"/>
                </a:cubicBezTo>
                <a:cubicBezTo>
                  <a:pt x="145907" y="2107469"/>
                  <a:pt x="138959" y="2079789"/>
                  <a:pt x="138959" y="2045190"/>
                </a:cubicBezTo>
                <a:cubicBezTo>
                  <a:pt x="138959" y="2003671"/>
                  <a:pt x="145907" y="1713036"/>
                  <a:pt x="138959" y="1664597"/>
                </a:cubicBezTo>
                <a:cubicBezTo>
                  <a:pt x="132011" y="1616158"/>
                  <a:pt x="132011" y="1498520"/>
                  <a:pt x="125063" y="1429322"/>
                </a:cubicBezTo>
                <a:cubicBezTo>
                  <a:pt x="118116" y="1360132"/>
                  <a:pt x="111169" y="1201007"/>
                  <a:pt x="111167" y="1200966"/>
                </a:cubicBezTo>
                <a:cubicBezTo>
                  <a:pt x="111167" y="1200966"/>
                  <a:pt x="111167" y="1200966"/>
                  <a:pt x="90323" y="1194046"/>
                </a:cubicBezTo>
                <a:cubicBezTo>
                  <a:pt x="90323" y="1194046"/>
                  <a:pt x="76427" y="1194046"/>
                  <a:pt x="76427" y="1180206"/>
                </a:cubicBezTo>
                <a:cubicBezTo>
                  <a:pt x="69479" y="1166366"/>
                  <a:pt x="62531" y="1069488"/>
                  <a:pt x="69479" y="1034889"/>
                </a:cubicBezTo>
                <a:cubicBezTo>
                  <a:pt x="76427" y="1000290"/>
                  <a:pt x="55584" y="854972"/>
                  <a:pt x="62531" y="778854"/>
                </a:cubicBezTo>
                <a:cubicBezTo>
                  <a:pt x="76427" y="695815"/>
                  <a:pt x="41688" y="522819"/>
                  <a:pt x="41688" y="502059"/>
                </a:cubicBezTo>
                <a:cubicBezTo>
                  <a:pt x="48636" y="481299"/>
                  <a:pt x="55584" y="474380"/>
                  <a:pt x="55584" y="453620"/>
                </a:cubicBezTo>
                <a:cubicBezTo>
                  <a:pt x="62531" y="432860"/>
                  <a:pt x="55584" y="405181"/>
                  <a:pt x="76427" y="391341"/>
                </a:cubicBezTo>
                <a:cubicBezTo>
                  <a:pt x="83371" y="391341"/>
                  <a:pt x="97253" y="391341"/>
                  <a:pt x="97271" y="391341"/>
                </a:cubicBezTo>
                <a:cubicBezTo>
                  <a:pt x="97271" y="391341"/>
                  <a:pt x="97271" y="391341"/>
                  <a:pt x="159803" y="370581"/>
                </a:cubicBezTo>
                <a:cubicBezTo>
                  <a:pt x="159803" y="370581"/>
                  <a:pt x="173699" y="363662"/>
                  <a:pt x="180647" y="363662"/>
                </a:cubicBezTo>
                <a:cubicBezTo>
                  <a:pt x="194543" y="356742"/>
                  <a:pt x="229282" y="342902"/>
                  <a:pt x="236230" y="342902"/>
                </a:cubicBezTo>
                <a:cubicBezTo>
                  <a:pt x="250121" y="335985"/>
                  <a:pt x="257069" y="356726"/>
                  <a:pt x="257074" y="356742"/>
                </a:cubicBezTo>
                <a:cubicBezTo>
                  <a:pt x="257074" y="356742"/>
                  <a:pt x="243178" y="356742"/>
                  <a:pt x="236230" y="356742"/>
                </a:cubicBezTo>
                <a:cubicBezTo>
                  <a:pt x="236230" y="363662"/>
                  <a:pt x="264022" y="412101"/>
                  <a:pt x="277918" y="460540"/>
                </a:cubicBezTo>
                <a:cubicBezTo>
                  <a:pt x="291810" y="508963"/>
                  <a:pt x="312644" y="557386"/>
                  <a:pt x="312658" y="557418"/>
                </a:cubicBezTo>
                <a:cubicBezTo>
                  <a:pt x="312658" y="557418"/>
                  <a:pt x="333502" y="502059"/>
                  <a:pt x="333502" y="495139"/>
                </a:cubicBezTo>
                <a:cubicBezTo>
                  <a:pt x="340444" y="495139"/>
                  <a:pt x="347386" y="488231"/>
                  <a:pt x="347398" y="488219"/>
                </a:cubicBezTo>
                <a:cubicBezTo>
                  <a:pt x="347398" y="488219"/>
                  <a:pt x="347398" y="488219"/>
                  <a:pt x="345661" y="488219"/>
                </a:cubicBezTo>
                <a:lnTo>
                  <a:pt x="333502" y="488219"/>
                </a:lnTo>
                <a:cubicBezTo>
                  <a:pt x="333502" y="488219"/>
                  <a:pt x="319606" y="474380"/>
                  <a:pt x="326554" y="467460"/>
                </a:cubicBezTo>
                <a:cubicBezTo>
                  <a:pt x="326554" y="460540"/>
                  <a:pt x="347398" y="425940"/>
                  <a:pt x="354346" y="425940"/>
                </a:cubicBezTo>
                <a:cubicBezTo>
                  <a:pt x="361290" y="419024"/>
                  <a:pt x="375176" y="460499"/>
                  <a:pt x="375189" y="460540"/>
                </a:cubicBezTo>
                <a:cubicBezTo>
                  <a:pt x="375189" y="467455"/>
                  <a:pt x="368250" y="481282"/>
                  <a:pt x="368242" y="481299"/>
                </a:cubicBezTo>
                <a:cubicBezTo>
                  <a:pt x="368242" y="481299"/>
                  <a:pt x="368242" y="508979"/>
                  <a:pt x="375189" y="529738"/>
                </a:cubicBezTo>
                <a:cubicBezTo>
                  <a:pt x="375189" y="550489"/>
                  <a:pt x="375189" y="564326"/>
                  <a:pt x="375189" y="564338"/>
                </a:cubicBezTo>
                <a:cubicBezTo>
                  <a:pt x="375189" y="564338"/>
                  <a:pt x="409929" y="522819"/>
                  <a:pt x="416877" y="508979"/>
                </a:cubicBezTo>
                <a:cubicBezTo>
                  <a:pt x="423825" y="495139"/>
                  <a:pt x="458565" y="419021"/>
                  <a:pt x="458565" y="384421"/>
                </a:cubicBezTo>
                <a:cubicBezTo>
                  <a:pt x="465509" y="342926"/>
                  <a:pt x="437754" y="335990"/>
                  <a:pt x="437721" y="335982"/>
                </a:cubicBezTo>
                <a:close/>
                <a:moveTo>
                  <a:pt x="337948" y="198"/>
                </a:moveTo>
                <a:cubicBezTo>
                  <a:pt x="363221" y="1594"/>
                  <a:pt x="382444" y="10005"/>
                  <a:pt x="391237" y="14708"/>
                </a:cubicBezTo>
                <a:cubicBezTo>
                  <a:pt x="393386" y="15193"/>
                  <a:pt x="395440" y="15806"/>
                  <a:pt x="397115" y="17369"/>
                </a:cubicBezTo>
                <a:cubicBezTo>
                  <a:pt x="399547" y="15061"/>
                  <a:pt x="412661" y="4582"/>
                  <a:pt x="431367" y="10780"/>
                </a:cubicBezTo>
                <a:cubicBezTo>
                  <a:pt x="445272" y="24600"/>
                  <a:pt x="466128" y="52241"/>
                  <a:pt x="466128" y="79882"/>
                </a:cubicBezTo>
                <a:cubicBezTo>
                  <a:pt x="459176" y="107523"/>
                  <a:pt x="466128" y="121344"/>
                  <a:pt x="466128" y="121344"/>
                </a:cubicBezTo>
                <a:lnTo>
                  <a:pt x="460045" y="115297"/>
                </a:lnTo>
                <a:cubicBezTo>
                  <a:pt x="459172" y="114449"/>
                  <a:pt x="457585" y="120759"/>
                  <a:pt x="455937" y="128101"/>
                </a:cubicBezTo>
                <a:cubicBezTo>
                  <a:pt x="460991" y="129268"/>
                  <a:pt x="465039" y="139860"/>
                  <a:pt x="465039" y="150452"/>
                </a:cubicBezTo>
                <a:cubicBezTo>
                  <a:pt x="465039" y="164332"/>
                  <a:pt x="465039" y="185152"/>
                  <a:pt x="465039" y="192093"/>
                </a:cubicBezTo>
                <a:cubicBezTo>
                  <a:pt x="458087" y="199033"/>
                  <a:pt x="451135" y="205973"/>
                  <a:pt x="451135" y="205973"/>
                </a:cubicBezTo>
                <a:lnTo>
                  <a:pt x="447659" y="198165"/>
                </a:lnTo>
                <a:cubicBezTo>
                  <a:pt x="445921" y="197298"/>
                  <a:pt x="444183" y="199033"/>
                  <a:pt x="444183" y="205973"/>
                </a:cubicBezTo>
                <a:cubicBezTo>
                  <a:pt x="444183" y="212913"/>
                  <a:pt x="437230" y="233734"/>
                  <a:pt x="437230" y="247614"/>
                </a:cubicBezTo>
                <a:cubicBezTo>
                  <a:pt x="430278" y="261494"/>
                  <a:pt x="423326" y="275375"/>
                  <a:pt x="423326" y="275375"/>
                </a:cubicBezTo>
                <a:cubicBezTo>
                  <a:pt x="423306" y="275395"/>
                  <a:pt x="416374" y="282345"/>
                  <a:pt x="416374" y="303135"/>
                </a:cubicBezTo>
                <a:cubicBezTo>
                  <a:pt x="416374" y="323956"/>
                  <a:pt x="360757" y="344776"/>
                  <a:pt x="360757" y="344776"/>
                </a:cubicBezTo>
                <a:cubicBezTo>
                  <a:pt x="360720" y="344769"/>
                  <a:pt x="291235" y="330890"/>
                  <a:pt x="291235" y="310075"/>
                </a:cubicBezTo>
                <a:cubicBezTo>
                  <a:pt x="291235" y="282315"/>
                  <a:pt x="284283" y="289255"/>
                  <a:pt x="284283" y="289255"/>
                </a:cubicBezTo>
                <a:cubicBezTo>
                  <a:pt x="284274" y="289236"/>
                  <a:pt x="277326" y="275361"/>
                  <a:pt x="270379" y="254554"/>
                </a:cubicBezTo>
                <a:cubicBezTo>
                  <a:pt x="263427" y="233734"/>
                  <a:pt x="256475" y="212913"/>
                  <a:pt x="256475" y="212913"/>
                </a:cubicBezTo>
                <a:cubicBezTo>
                  <a:pt x="256461" y="212940"/>
                  <a:pt x="249523" y="226787"/>
                  <a:pt x="249523" y="219853"/>
                </a:cubicBezTo>
                <a:cubicBezTo>
                  <a:pt x="242570" y="205973"/>
                  <a:pt x="242570" y="185152"/>
                  <a:pt x="235618" y="171272"/>
                </a:cubicBezTo>
                <a:cubicBezTo>
                  <a:pt x="228666" y="157392"/>
                  <a:pt x="235618" y="143511"/>
                  <a:pt x="242570" y="143511"/>
                </a:cubicBezTo>
                <a:lnTo>
                  <a:pt x="244451" y="142712"/>
                </a:lnTo>
                <a:cubicBezTo>
                  <a:pt x="244244" y="142093"/>
                  <a:pt x="243955" y="142075"/>
                  <a:pt x="243660" y="142075"/>
                </a:cubicBezTo>
                <a:lnTo>
                  <a:pt x="231493" y="139483"/>
                </a:lnTo>
                <a:cubicBezTo>
                  <a:pt x="229755" y="142050"/>
                  <a:pt x="229761" y="128254"/>
                  <a:pt x="236707" y="128254"/>
                </a:cubicBezTo>
                <a:cubicBezTo>
                  <a:pt x="243660" y="128254"/>
                  <a:pt x="243660" y="114434"/>
                  <a:pt x="243660" y="114434"/>
                </a:cubicBezTo>
                <a:cubicBezTo>
                  <a:pt x="243647" y="114447"/>
                  <a:pt x="236701" y="121344"/>
                  <a:pt x="229755" y="121344"/>
                </a:cubicBezTo>
                <a:cubicBezTo>
                  <a:pt x="229738" y="121344"/>
                  <a:pt x="222803" y="121344"/>
                  <a:pt x="222803" y="121344"/>
                </a:cubicBezTo>
                <a:cubicBezTo>
                  <a:pt x="222818" y="121336"/>
                  <a:pt x="236707" y="114422"/>
                  <a:pt x="236707" y="93703"/>
                </a:cubicBezTo>
                <a:cubicBezTo>
                  <a:pt x="236707" y="72972"/>
                  <a:pt x="243660" y="24600"/>
                  <a:pt x="299277" y="3869"/>
                </a:cubicBezTo>
                <a:cubicBezTo>
                  <a:pt x="313181" y="414"/>
                  <a:pt x="326216" y="-450"/>
                  <a:pt x="337948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Freeform 9"/>
          <p:cNvSpPr/>
          <p:nvPr/>
        </p:nvSpPr>
        <p:spPr bwMode="auto">
          <a:xfrm>
            <a:off x="2678940" y="1642290"/>
            <a:ext cx="686881" cy="2294305"/>
          </a:xfrm>
          <a:custGeom>
            <a:avLst/>
            <a:gdLst/>
            <a:ahLst/>
            <a:cxnLst/>
            <a:rect l="l" t="t" r="r" b="b"/>
            <a:pathLst>
              <a:path w="686881" h="2294305">
                <a:moveTo>
                  <a:pt x="435874" y="335982"/>
                </a:moveTo>
                <a:cubicBezTo>
                  <a:pt x="435874" y="335982"/>
                  <a:pt x="477386" y="342902"/>
                  <a:pt x="491223" y="349822"/>
                </a:cubicBezTo>
                <a:cubicBezTo>
                  <a:pt x="498141" y="349822"/>
                  <a:pt x="539653" y="356742"/>
                  <a:pt x="553491" y="377501"/>
                </a:cubicBezTo>
                <a:cubicBezTo>
                  <a:pt x="574238" y="391336"/>
                  <a:pt x="615725" y="384427"/>
                  <a:pt x="615758" y="384421"/>
                </a:cubicBezTo>
                <a:cubicBezTo>
                  <a:pt x="615758" y="384421"/>
                  <a:pt x="664189" y="405181"/>
                  <a:pt x="671107" y="412101"/>
                </a:cubicBezTo>
                <a:cubicBezTo>
                  <a:pt x="671107" y="419021"/>
                  <a:pt x="671107" y="474380"/>
                  <a:pt x="678026" y="515899"/>
                </a:cubicBezTo>
                <a:cubicBezTo>
                  <a:pt x="678026" y="515899"/>
                  <a:pt x="671107" y="654296"/>
                  <a:pt x="671107" y="744254"/>
                </a:cubicBezTo>
                <a:cubicBezTo>
                  <a:pt x="671107" y="819075"/>
                  <a:pt x="675893" y="802944"/>
                  <a:pt x="678026" y="799613"/>
                </a:cubicBezTo>
                <a:cubicBezTo>
                  <a:pt x="678026" y="813453"/>
                  <a:pt x="691863" y="931091"/>
                  <a:pt x="684945" y="944931"/>
                </a:cubicBezTo>
                <a:cubicBezTo>
                  <a:pt x="678026" y="965690"/>
                  <a:pt x="622677" y="1145607"/>
                  <a:pt x="615758" y="1159447"/>
                </a:cubicBezTo>
                <a:cubicBezTo>
                  <a:pt x="615758" y="1166365"/>
                  <a:pt x="615758" y="1214787"/>
                  <a:pt x="615758" y="1214806"/>
                </a:cubicBezTo>
                <a:cubicBezTo>
                  <a:pt x="595017" y="1235550"/>
                  <a:pt x="588094" y="1249385"/>
                  <a:pt x="588084" y="1249405"/>
                </a:cubicBezTo>
                <a:cubicBezTo>
                  <a:pt x="588084" y="1311684"/>
                  <a:pt x="581165" y="1408562"/>
                  <a:pt x="581165" y="1450081"/>
                </a:cubicBezTo>
                <a:cubicBezTo>
                  <a:pt x="588084" y="1505440"/>
                  <a:pt x="574246" y="1623078"/>
                  <a:pt x="581165" y="1685357"/>
                </a:cubicBezTo>
                <a:cubicBezTo>
                  <a:pt x="595002" y="1740716"/>
                  <a:pt x="588084" y="1982911"/>
                  <a:pt x="581165" y="2059030"/>
                </a:cubicBezTo>
                <a:cubicBezTo>
                  <a:pt x="581165" y="2121309"/>
                  <a:pt x="581165" y="2117416"/>
                  <a:pt x="581165" y="2121308"/>
                </a:cubicBezTo>
                <a:cubicBezTo>
                  <a:pt x="581165" y="2142040"/>
                  <a:pt x="581165" y="2148969"/>
                  <a:pt x="581165" y="2148988"/>
                </a:cubicBezTo>
                <a:cubicBezTo>
                  <a:pt x="581165" y="2148988"/>
                  <a:pt x="588084" y="2162828"/>
                  <a:pt x="581165" y="2183587"/>
                </a:cubicBezTo>
                <a:cubicBezTo>
                  <a:pt x="581165" y="2204311"/>
                  <a:pt x="574270" y="2204347"/>
                  <a:pt x="574246" y="2204347"/>
                </a:cubicBezTo>
                <a:cubicBezTo>
                  <a:pt x="574246" y="2204347"/>
                  <a:pt x="574246" y="2204347"/>
                  <a:pt x="588084" y="2266626"/>
                </a:cubicBezTo>
                <a:cubicBezTo>
                  <a:pt x="588084" y="2266626"/>
                  <a:pt x="588084" y="2266626"/>
                  <a:pt x="588948" y="2266626"/>
                </a:cubicBezTo>
                <a:lnTo>
                  <a:pt x="595002" y="2266626"/>
                </a:lnTo>
                <a:cubicBezTo>
                  <a:pt x="595002" y="2266626"/>
                  <a:pt x="595002" y="2266626"/>
                  <a:pt x="595002" y="2287385"/>
                </a:cubicBezTo>
                <a:cubicBezTo>
                  <a:pt x="574246" y="2294305"/>
                  <a:pt x="560409" y="2294305"/>
                  <a:pt x="525816" y="2294305"/>
                </a:cubicBezTo>
                <a:cubicBezTo>
                  <a:pt x="484328" y="2294305"/>
                  <a:pt x="456662" y="2287393"/>
                  <a:pt x="456630" y="2287385"/>
                </a:cubicBezTo>
                <a:cubicBezTo>
                  <a:pt x="456630" y="2287385"/>
                  <a:pt x="456630" y="2287385"/>
                  <a:pt x="456630" y="2266626"/>
                </a:cubicBezTo>
                <a:cubicBezTo>
                  <a:pt x="456630" y="2266626"/>
                  <a:pt x="456630" y="2266626"/>
                  <a:pt x="457494" y="2265761"/>
                </a:cubicBezTo>
                <a:lnTo>
                  <a:pt x="463548" y="2259706"/>
                </a:lnTo>
                <a:cubicBezTo>
                  <a:pt x="463548" y="2259706"/>
                  <a:pt x="463548" y="2259706"/>
                  <a:pt x="463548" y="2232026"/>
                </a:cubicBezTo>
                <a:cubicBezTo>
                  <a:pt x="463548" y="2232026"/>
                  <a:pt x="463548" y="2232026"/>
                  <a:pt x="463548" y="2231161"/>
                </a:cubicBezTo>
                <a:lnTo>
                  <a:pt x="463548" y="2225106"/>
                </a:lnTo>
                <a:cubicBezTo>
                  <a:pt x="463548" y="2225106"/>
                  <a:pt x="463548" y="2225106"/>
                  <a:pt x="462684" y="2224241"/>
                </a:cubicBezTo>
                <a:lnTo>
                  <a:pt x="456630" y="2218187"/>
                </a:lnTo>
                <a:cubicBezTo>
                  <a:pt x="456630" y="2218187"/>
                  <a:pt x="456630" y="2218187"/>
                  <a:pt x="455765" y="2218187"/>
                </a:cubicBezTo>
                <a:lnTo>
                  <a:pt x="449711" y="2218187"/>
                </a:lnTo>
                <a:cubicBezTo>
                  <a:pt x="449711" y="2211267"/>
                  <a:pt x="463548" y="2197427"/>
                  <a:pt x="449711" y="2190507"/>
                </a:cubicBezTo>
                <a:cubicBezTo>
                  <a:pt x="435874" y="2190507"/>
                  <a:pt x="428955" y="2155908"/>
                  <a:pt x="428955" y="2135148"/>
                </a:cubicBezTo>
                <a:cubicBezTo>
                  <a:pt x="428955" y="2107469"/>
                  <a:pt x="408199" y="1941392"/>
                  <a:pt x="401281" y="1872193"/>
                </a:cubicBezTo>
                <a:cubicBezTo>
                  <a:pt x="387443" y="1796075"/>
                  <a:pt x="394362" y="1650757"/>
                  <a:pt x="387443" y="1588479"/>
                </a:cubicBezTo>
                <a:cubicBezTo>
                  <a:pt x="380526" y="1533130"/>
                  <a:pt x="366693" y="1429361"/>
                  <a:pt x="366688" y="1429322"/>
                </a:cubicBezTo>
                <a:cubicBezTo>
                  <a:pt x="366688" y="1429322"/>
                  <a:pt x="339013" y="1574639"/>
                  <a:pt x="339013" y="1602318"/>
                </a:cubicBezTo>
                <a:cubicBezTo>
                  <a:pt x="339013" y="1629998"/>
                  <a:pt x="290583" y="1886033"/>
                  <a:pt x="290583" y="1920632"/>
                </a:cubicBezTo>
                <a:cubicBezTo>
                  <a:pt x="290583" y="1955232"/>
                  <a:pt x="318257" y="2135148"/>
                  <a:pt x="325176" y="2162828"/>
                </a:cubicBezTo>
                <a:cubicBezTo>
                  <a:pt x="325176" y="2183587"/>
                  <a:pt x="325176" y="2225106"/>
                  <a:pt x="325176" y="2232026"/>
                </a:cubicBezTo>
                <a:cubicBezTo>
                  <a:pt x="325176" y="2238938"/>
                  <a:pt x="332077" y="2245849"/>
                  <a:pt x="332094" y="2245866"/>
                </a:cubicBezTo>
                <a:cubicBezTo>
                  <a:pt x="332094" y="2245866"/>
                  <a:pt x="332094" y="2245866"/>
                  <a:pt x="332094" y="2266626"/>
                </a:cubicBezTo>
                <a:cubicBezTo>
                  <a:pt x="332094" y="2266626"/>
                  <a:pt x="332094" y="2266626"/>
                  <a:pt x="249071" y="2280465"/>
                </a:cubicBezTo>
                <a:cubicBezTo>
                  <a:pt x="249071" y="2280465"/>
                  <a:pt x="249071" y="2280465"/>
                  <a:pt x="249071" y="2259706"/>
                </a:cubicBezTo>
                <a:cubicBezTo>
                  <a:pt x="249071" y="2259706"/>
                  <a:pt x="179884" y="2280465"/>
                  <a:pt x="110698" y="2287385"/>
                </a:cubicBezTo>
                <a:cubicBezTo>
                  <a:pt x="41531" y="2287385"/>
                  <a:pt x="23" y="2273554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5" y="2266626"/>
                </a:cubicBezTo>
                <a:lnTo>
                  <a:pt x="6919" y="2266626"/>
                </a:lnTo>
                <a:cubicBezTo>
                  <a:pt x="6919" y="2266626"/>
                  <a:pt x="6919" y="2245866"/>
                  <a:pt x="13837" y="2245866"/>
                </a:cubicBezTo>
                <a:cubicBezTo>
                  <a:pt x="27674" y="2238946"/>
                  <a:pt x="69186" y="2245866"/>
                  <a:pt x="96861" y="2238946"/>
                </a:cubicBezTo>
                <a:cubicBezTo>
                  <a:pt x="117608" y="2232029"/>
                  <a:pt x="145267" y="2211285"/>
                  <a:pt x="145291" y="2211267"/>
                </a:cubicBezTo>
                <a:cubicBezTo>
                  <a:pt x="145291" y="2211267"/>
                  <a:pt x="145291" y="2211267"/>
                  <a:pt x="144426" y="2210402"/>
                </a:cubicBezTo>
                <a:lnTo>
                  <a:pt x="138372" y="2204347"/>
                </a:lnTo>
                <a:cubicBezTo>
                  <a:pt x="138372" y="2204347"/>
                  <a:pt x="145291" y="2197427"/>
                  <a:pt x="152210" y="2197427"/>
                </a:cubicBezTo>
                <a:cubicBezTo>
                  <a:pt x="159128" y="2190507"/>
                  <a:pt x="152210" y="2169748"/>
                  <a:pt x="145291" y="2162828"/>
                </a:cubicBezTo>
                <a:cubicBezTo>
                  <a:pt x="138372" y="2148988"/>
                  <a:pt x="166047" y="2128228"/>
                  <a:pt x="152210" y="2114389"/>
                </a:cubicBezTo>
                <a:cubicBezTo>
                  <a:pt x="145291" y="2107469"/>
                  <a:pt x="138372" y="2079789"/>
                  <a:pt x="138372" y="2045190"/>
                </a:cubicBezTo>
                <a:cubicBezTo>
                  <a:pt x="138372" y="2003671"/>
                  <a:pt x="145291" y="1713036"/>
                  <a:pt x="138372" y="1664597"/>
                </a:cubicBezTo>
                <a:cubicBezTo>
                  <a:pt x="131454" y="1616158"/>
                  <a:pt x="131454" y="1498520"/>
                  <a:pt x="124535" y="1429322"/>
                </a:cubicBezTo>
                <a:cubicBezTo>
                  <a:pt x="117618" y="1360132"/>
                  <a:pt x="110700" y="1201009"/>
                  <a:pt x="110698" y="1200966"/>
                </a:cubicBezTo>
                <a:cubicBezTo>
                  <a:pt x="110698" y="1200966"/>
                  <a:pt x="110698" y="1200966"/>
                  <a:pt x="89942" y="1194046"/>
                </a:cubicBezTo>
                <a:cubicBezTo>
                  <a:pt x="89942" y="1194046"/>
                  <a:pt x="76105" y="1194046"/>
                  <a:pt x="76105" y="1180206"/>
                </a:cubicBezTo>
                <a:cubicBezTo>
                  <a:pt x="69186" y="1166366"/>
                  <a:pt x="62268" y="1069488"/>
                  <a:pt x="69186" y="1034889"/>
                </a:cubicBezTo>
                <a:cubicBezTo>
                  <a:pt x="76105" y="1000290"/>
                  <a:pt x="55349" y="854972"/>
                  <a:pt x="69186" y="778854"/>
                </a:cubicBezTo>
                <a:cubicBezTo>
                  <a:pt x="76105" y="695815"/>
                  <a:pt x="41512" y="522819"/>
                  <a:pt x="48430" y="502059"/>
                </a:cubicBezTo>
                <a:cubicBezTo>
                  <a:pt x="48430" y="481299"/>
                  <a:pt x="55349" y="474380"/>
                  <a:pt x="62268" y="453620"/>
                </a:cubicBezTo>
                <a:cubicBezTo>
                  <a:pt x="62268" y="432860"/>
                  <a:pt x="62268" y="405181"/>
                  <a:pt x="76105" y="391341"/>
                </a:cubicBezTo>
                <a:cubicBezTo>
                  <a:pt x="83019" y="391341"/>
                  <a:pt x="96845" y="391341"/>
                  <a:pt x="96861" y="391341"/>
                </a:cubicBezTo>
                <a:cubicBezTo>
                  <a:pt x="96861" y="391341"/>
                  <a:pt x="96861" y="391341"/>
                  <a:pt x="166047" y="370581"/>
                </a:cubicBezTo>
                <a:cubicBezTo>
                  <a:pt x="166047" y="370581"/>
                  <a:pt x="172966" y="363662"/>
                  <a:pt x="186803" y="363662"/>
                </a:cubicBezTo>
                <a:cubicBezTo>
                  <a:pt x="193722" y="356742"/>
                  <a:pt x="228315" y="342902"/>
                  <a:pt x="242152" y="342902"/>
                </a:cubicBezTo>
                <a:cubicBezTo>
                  <a:pt x="249066" y="335987"/>
                  <a:pt x="255980" y="356712"/>
                  <a:pt x="255989" y="356742"/>
                </a:cubicBezTo>
                <a:cubicBezTo>
                  <a:pt x="255989" y="356742"/>
                  <a:pt x="242175" y="356742"/>
                  <a:pt x="242152" y="356742"/>
                </a:cubicBezTo>
                <a:cubicBezTo>
                  <a:pt x="235234" y="363662"/>
                  <a:pt x="262908" y="412101"/>
                  <a:pt x="276745" y="460540"/>
                </a:cubicBezTo>
                <a:cubicBezTo>
                  <a:pt x="290578" y="508961"/>
                  <a:pt x="311323" y="557383"/>
                  <a:pt x="311338" y="557418"/>
                </a:cubicBezTo>
                <a:cubicBezTo>
                  <a:pt x="311338" y="557418"/>
                  <a:pt x="332094" y="502059"/>
                  <a:pt x="339013" y="495139"/>
                </a:cubicBezTo>
                <a:cubicBezTo>
                  <a:pt x="339013" y="495139"/>
                  <a:pt x="352827" y="488231"/>
                  <a:pt x="352850" y="488219"/>
                </a:cubicBezTo>
                <a:cubicBezTo>
                  <a:pt x="352850" y="488219"/>
                  <a:pt x="352850" y="488219"/>
                  <a:pt x="332094" y="488219"/>
                </a:cubicBezTo>
                <a:cubicBezTo>
                  <a:pt x="332094" y="488219"/>
                  <a:pt x="325176" y="474380"/>
                  <a:pt x="325176" y="467460"/>
                </a:cubicBezTo>
                <a:cubicBezTo>
                  <a:pt x="325176" y="460540"/>
                  <a:pt x="345932" y="425940"/>
                  <a:pt x="352850" y="425940"/>
                </a:cubicBezTo>
                <a:cubicBezTo>
                  <a:pt x="359765" y="419024"/>
                  <a:pt x="380503" y="460497"/>
                  <a:pt x="380525" y="460540"/>
                </a:cubicBezTo>
                <a:cubicBezTo>
                  <a:pt x="380525" y="467456"/>
                  <a:pt x="366703" y="481284"/>
                  <a:pt x="366688" y="481299"/>
                </a:cubicBezTo>
                <a:cubicBezTo>
                  <a:pt x="366688" y="481299"/>
                  <a:pt x="373606" y="508979"/>
                  <a:pt x="373606" y="529738"/>
                </a:cubicBezTo>
                <a:cubicBezTo>
                  <a:pt x="373606" y="550488"/>
                  <a:pt x="380518" y="564325"/>
                  <a:pt x="380525" y="564338"/>
                </a:cubicBezTo>
                <a:cubicBezTo>
                  <a:pt x="380525" y="564338"/>
                  <a:pt x="408199" y="522819"/>
                  <a:pt x="415118" y="508979"/>
                </a:cubicBezTo>
                <a:cubicBezTo>
                  <a:pt x="422037" y="495139"/>
                  <a:pt x="456630" y="419021"/>
                  <a:pt x="463548" y="384421"/>
                </a:cubicBezTo>
                <a:cubicBezTo>
                  <a:pt x="463548" y="342921"/>
                  <a:pt x="435899" y="335988"/>
                  <a:pt x="435874" y="335982"/>
                </a:cubicBezTo>
                <a:close/>
                <a:moveTo>
                  <a:pt x="337948" y="198"/>
                </a:moveTo>
                <a:cubicBezTo>
                  <a:pt x="363174" y="1591"/>
                  <a:pt x="382373" y="9973"/>
                  <a:pt x="391189" y="14681"/>
                </a:cubicBezTo>
                <a:cubicBezTo>
                  <a:pt x="393415" y="15113"/>
                  <a:pt x="395535" y="15727"/>
                  <a:pt x="397298" y="17253"/>
                </a:cubicBezTo>
                <a:cubicBezTo>
                  <a:pt x="400070" y="14651"/>
                  <a:pt x="413032" y="4705"/>
                  <a:pt x="431367" y="10780"/>
                </a:cubicBezTo>
                <a:cubicBezTo>
                  <a:pt x="452224" y="24600"/>
                  <a:pt x="466128" y="52241"/>
                  <a:pt x="466128" y="79882"/>
                </a:cubicBezTo>
                <a:cubicBezTo>
                  <a:pt x="459176" y="107523"/>
                  <a:pt x="466128" y="121344"/>
                  <a:pt x="466128" y="121344"/>
                </a:cubicBezTo>
                <a:lnTo>
                  <a:pt x="460045" y="115297"/>
                </a:lnTo>
                <a:cubicBezTo>
                  <a:pt x="459171" y="114454"/>
                  <a:pt x="456916" y="123419"/>
                  <a:pt x="455017" y="132418"/>
                </a:cubicBezTo>
                <a:cubicBezTo>
                  <a:pt x="456113" y="131603"/>
                  <a:pt x="457100" y="130617"/>
                  <a:pt x="458088" y="129631"/>
                </a:cubicBezTo>
                <a:cubicBezTo>
                  <a:pt x="461129" y="129631"/>
                  <a:pt x="465040" y="140041"/>
                  <a:pt x="465040" y="150452"/>
                </a:cubicBezTo>
                <a:cubicBezTo>
                  <a:pt x="465040" y="164332"/>
                  <a:pt x="465040" y="185152"/>
                  <a:pt x="465040" y="192093"/>
                </a:cubicBezTo>
                <a:cubicBezTo>
                  <a:pt x="458088" y="199033"/>
                  <a:pt x="451136" y="205973"/>
                  <a:pt x="451136" y="205973"/>
                </a:cubicBezTo>
                <a:lnTo>
                  <a:pt x="447660" y="198165"/>
                </a:lnTo>
                <a:cubicBezTo>
                  <a:pt x="445922" y="197298"/>
                  <a:pt x="444184" y="199033"/>
                  <a:pt x="444184" y="205973"/>
                </a:cubicBezTo>
                <a:cubicBezTo>
                  <a:pt x="444184" y="212913"/>
                  <a:pt x="437231" y="233734"/>
                  <a:pt x="437231" y="247614"/>
                </a:cubicBezTo>
                <a:cubicBezTo>
                  <a:pt x="430279" y="261494"/>
                  <a:pt x="423327" y="275375"/>
                  <a:pt x="423327" y="275375"/>
                </a:cubicBezTo>
                <a:cubicBezTo>
                  <a:pt x="423306" y="275395"/>
                  <a:pt x="416375" y="282346"/>
                  <a:pt x="416375" y="303135"/>
                </a:cubicBezTo>
                <a:cubicBezTo>
                  <a:pt x="416375" y="323956"/>
                  <a:pt x="360758" y="344776"/>
                  <a:pt x="360758" y="344776"/>
                </a:cubicBezTo>
                <a:cubicBezTo>
                  <a:pt x="360715" y="344768"/>
                  <a:pt x="291236" y="330890"/>
                  <a:pt x="291236" y="310075"/>
                </a:cubicBezTo>
                <a:cubicBezTo>
                  <a:pt x="291236" y="296195"/>
                  <a:pt x="291236" y="290990"/>
                  <a:pt x="291236" y="289255"/>
                </a:cubicBezTo>
                <a:cubicBezTo>
                  <a:pt x="291221" y="289239"/>
                  <a:pt x="277328" y="275363"/>
                  <a:pt x="270380" y="254554"/>
                </a:cubicBezTo>
                <a:cubicBezTo>
                  <a:pt x="263428" y="233734"/>
                  <a:pt x="263428" y="212913"/>
                  <a:pt x="263428" y="212913"/>
                </a:cubicBezTo>
                <a:cubicBezTo>
                  <a:pt x="263414" y="212942"/>
                  <a:pt x="256468" y="226786"/>
                  <a:pt x="249524" y="219853"/>
                </a:cubicBezTo>
                <a:cubicBezTo>
                  <a:pt x="242571" y="205973"/>
                  <a:pt x="242571" y="185152"/>
                  <a:pt x="235619" y="171272"/>
                </a:cubicBezTo>
                <a:cubicBezTo>
                  <a:pt x="228667" y="157392"/>
                  <a:pt x="235619" y="143511"/>
                  <a:pt x="242571" y="143511"/>
                </a:cubicBezTo>
                <a:lnTo>
                  <a:pt x="244562" y="142802"/>
                </a:lnTo>
                <a:cubicBezTo>
                  <a:pt x="244335" y="142100"/>
                  <a:pt x="244001" y="142075"/>
                  <a:pt x="243660" y="142075"/>
                </a:cubicBezTo>
                <a:cubicBezTo>
                  <a:pt x="236707" y="135164"/>
                  <a:pt x="229755" y="142075"/>
                  <a:pt x="229755" y="142075"/>
                </a:cubicBezTo>
                <a:cubicBezTo>
                  <a:pt x="229755" y="142038"/>
                  <a:pt x="229764" y="128254"/>
                  <a:pt x="236707" y="128254"/>
                </a:cubicBezTo>
                <a:cubicBezTo>
                  <a:pt x="243660" y="128254"/>
                  <a:pt x="243660" y="114434"/>
                  <a:pt x="243660" y="114434"/>
                </a:cubicBezTo>
                <a:cubicBezTo>
                  <a:pt x="243647" y="114447"/>
                  <a:pt x="236701" y="121344"/>
                  <a:pt x="229755" y="121344"/>
                </a:cubicBezTo>
                <a:cubicBezTo>
                  <a:pt x="229730" y="121344"/>
                  <a:pt x="222803" y="121344"/>
                  <a:pt x="222803" y="121344"/>
                </a:cubicBezTo>
                <a:cubicBezTo>
                  <a:pt x="222831" y="121330"/>
                  <a:pt x="236707" y="114412"/>
                  <a:pt x="236707" y="93703"/>
                </a:cubicBezTo>
                <a:cubicBezTo>
                  <a:pt x="236707" y="72972"/>
                  <a:pt x="243660" y="24600"/>
                  <a:pt x="299277" y="3869"/>
                </a:cubicBezTo>
                <a:cubicBezTo>
                  <a:pt x="313181" y="414"/>
                  <a:pt x="326216" y="-450"/>
                  <a:pt x="337948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Freeform 12"/>
          <p:cNvSpPr/>
          <p:nvPr/>
        </p:nvSpPr>
        <p:spPr bwMode="auto">
          <a:xfrm>
            <a:off x="3496861" y="1642290"/>
            <a:ext cx="695136" cy="2294305"/>
          </a:xfrm>
          <a:custGeom>
            <a:avLst/>
            <a:gdLst/>
            <a:ahLst/>
            <a:cxnLst/>
            <a:rect l="l" t="t" r="r" b="b"/>
            <a:pathLst>
              <a:path w="695136" h="2294305">
                <a:moveTo>
                  <a:pt x="443981" y="335982"/>
                </a:moveTo>
                <a:cubicBezTo>
                  <a:pt x="443981" y="335982"/>
                  <a:pt x="478667" y="342902"/>
                  <a:pt x="492542" y="349822"/>
                </a:cubicBezTo>
                <a:cubicBezTo>
                  <a:pt x="499479" y="349822"/>
                  <a:pt x="541102" y="356742"/>
                  <a:pt x="561914" y="377501"/>
                </a:cubicBezTo>
                <a:cubicBezTo>
                  <a:pt x="575781" y="391334"/>
                  <a:pt x="617369" y="384428"/>
                  <a:pt x="617412" y="384421"/>
                </a:cubicBezTo>
                <a:cubicBezTo>
                  <a:pt x="617412" y="384421"/>
                  <a:pt x="665972" y="405181"/>
                  <a:pt x="672909" y="412101"/>
                </a:cubicBezTo>
                <a:cubicBezTo>
                  <a:pt x="679847" y="419021"/>
                  <a:pt x="672909" y="474380"/>
                  <a:pt x="679847" y="515899"/>
                </a:cubicBezTo>
                <a:cubicBezTo>
                  <a:pt x="679847" y="515899"/>
                  <a:pt x="679847" y="654296"/>
                  <a:pt x="679847" y="744254"/>
                </a:cubicBezTo>
                <a:cubicBezTo>
                  <a:pt x="679847" y="778235"/>
                  <a:pt x="679847" y="793455"/>
                  <a:pt x="679847" y="799613"/>
                </a:cubicBezTo>
                <a:cubicBezTo>
                  <a:pt x="679847" y="813453"/>
                  <a:pt x="700658" y="931091"/>
                  <a:pt x="693721" y="944931"/>
                </a:cubicBezTo>
                <a:cubicBezTo>
                  <a:pt x="686784" y="965690"/>
                  <a:pt x="624349" y="1145607"/>
                  <a:pt x="624349" y="1159447"/>
                </a:cubicBezTo>
                <a:cubicBezTo>
                  <a:pt x="617412" y="1166366"/>
                  <a:pt x="624349" y="1214806"/>
                  <a:pt x="617412" y="1214806"/>
                </a:cubicBezTo>
                <a:cubicBezTo>
                  <a:pt x="596615" y="1235550"/>
                  <a:pt x="589673" y="1249384"/>
                  <a:pt x="589663" y="1249405"/>
                </a:cubicBezTo>
                <a:cubicBezTo>
                  <a:pt x="596600" y="1311684"/>
                  <a:pt x="582726" y="1408562"/>
                  <a:pt x="589663" y="1450081"/>
                </a:cubicBezTo>
                <a:cubicBezTo>
                  <a:pt x="589663" y="1505440"/>
                  <a:pt x="575788" y="1623078"/>
                  <a:pt x="582726" y="1685357"/>
                </a:cubicBezTo>
                <a:cubicBezTo>
                  <a:pt x="596600" y="1740716"/>
                  <a:pt x="589663" y="1982911"/>
                  <a:pt x="589663" y="2059030"/>
                </a:cubicBezTo>
                <a:cubicBezTo>
                  <a:pt x="584460" y="2121309"/>
                  <a:pt x="587061" y="2117416"/>
                  <a:pt x="582726" y="2121308"/>
                </a:cubicBezTo>
                <a:cubicBezTo>
                  <a:pt x="582726" y="2142040"/>
                  <a:pt x="582726" y="2148969"/>
                  <a:pt x="582726" y="2148988"/>
                </a:cubicBezTo>
                <a:cubicBezTo>
                  <a:pt x="582726" y="2148988"/>
                  <a:pt x="589663" y="2162828"/>
                  <a:pt x="589663" y="2183587"/>
                </a:cubicBezTo>
                <a:cubicBezTo>
                  <a:pt x="582733" y="2204326"/>
                  <a:pt x="575802" y="2204347"/>
                  <a:pt x="575788" y="2204347"/>
                </a:cubicBezTo>
                <a:cubicBezTo>
                  <a:pt x="575788" y="2204347"/>
                  <a:pt x="575788" y="2204347"/>
                  <a:pt x="589663" y="2266626"/>
                </a:cubicBezTo>
                <a:cubicBezTo>
                  <a:pt x="589663" y="2266626"/>
                  <a:pt x="589663" y="2266626"/>
                  <a:pt x="590530" y="2266626"/>
                </a:cubicBezTo>
                <a:lnTo>
                  <a:pt x="596600" y="2266626"/>
                </a:lnTo>
                <a:cubicBezTo>
                  <a:pt x="596600" y="2266626"/>
                  <a:pt x="596600" y="2266626"/>
                  <a:pt x="596600" y="2287385"/>
                </a:cubicBezTo>
                <a:cubicBezTo>
                  <a:pt x="575788" y="2294305"/>
                  <a:pt x="561914" y="2294305"/>
                  <a:pt x="527228" y="2294305"/>
                </a:cubicBezTo>
                <a:cubicBezTo>
                  <a:pt x="485624" y="2294305"/>
                  <a:pt x="457881" y="2287392"/>
                  <a:pt x="457856" y="2287385"/>
                </a:cubicBezTo>
                <a:cubicBezTo>
                  <a:pt x="457856" y="2287385"/>
                  <a:pt x="457856" y="2287385"/>
                  <a:pt x="457856" y="2266626"/>
                </a:cubicBezTo>
                <a:cubicBezTo>
                  <a:pt x="457856" y="2266626"/>
                  <a:pt x="457856" y="2266626"/>
                  <a:pt x="458723" y="2265761"/>
                </a:cubicBezTo>
                <a:lnTo>
                  <a:pt x="464793" y="2259706"/>
                </a:lnTo>
                <a:cubicBezTo>
                  <a:pt x="464793" y="2259706"/>
                  <a:pt x="464793" y="2259706"/>
                  <a:pt x="464793" y="2232026"/>
                </a:cubicBezTo>
                <a:cubicBezTo>
                  <a:pt x="464793" y="2232026"/>
                  <a:pt x="464793" y="2232026"/>
                  <a:pt x="464793" y="2231161"/>
                </a:cubicBezTo>
                <a:lnTo>
                  <a:pt x="464793" y="2225106"/>
                </a:lnTo>
                <a:cubicBezTo>
                  <a:pt x="464793" y="2225106"/>
                  <a:pt x="464793" y="2225106"/>
                  <a:pt x="463926" y="2224241"/>
                </a:cubicBezTo>
                <a:lnTo>
                  <a:pt x="457856" y="2218187"/>
                </a:lnTo>
                <a:cubicBezTo>
                  <a:pt x="457856" y="2218187"/>
                  <a:pt x="457856" y="2218187"/>
                  <a:pt x="456989" y="2218187"/>
                </a:cubicBezTo>
                <a:lnTo>
                  <a:pt x="450919" y="2218187"/>
                </a:lnTo>
                <a:cubicBezTo>
                  <a:pt x="450919" y="2211267"/>
                  <a:pt x="471730" y="2197427"/>
                  <a:pt x="457856" y="2190507"/>
                </a:cubicBezTo>
                <a:cubicBezTo>
                  <a:pt x="443981" y="2190507"/>
                  <a:pt x="437044" y="2155908"/>
                  <a:pt x="437044" y="2135148"/>
                </a:cubicBezTo>
                <a:cubicBezTo>
                  <a:pt x="437044" y="2107469"/>
                  <a:pt x="416233" y="1941392"/>
                  <a:pt x="402358" y="1872193"/>
                </a:cubicBezTo>
                <a:cubicBezTo>
                  <a:pt x="388484" y="1796075"/>
                  <a:pt x="402358" y="1650757"/>
                  <a:pt x="388484" y="1588479"/>
                </a:cubicBezTo>
                <a:cubicBezTo>
                  <a:pt x="381548" y="1533131"/>
                  <a:pt x="367678" y="1429363"/>
                  <a:pt x="367672" y="1429322"/>
                </a:cubicBezTo>
                <a:cubicBezTo>
                  <a:pt x="367672" y="1429322"/>
                  <a:pt x="339923" y="1574639"/>
                  <a:pt x="339923" y="1602318"/>
                </a:cubicBezTo>
                <a:cubicBezTo>
                  <a:pt x="339923" y="1629998"/>
                  <a:pt x="291363" y="1886033"/>
                  <a:pt x="291363" y="1920632"/>
                </a:cubicBezTo>
                <a:cubicBezTo>
                  <a:pt x="291363" y="1955232"/>
                  <a:pt x="319112" y="2135148"/>
                  <a:pt x="326049" y="2162828"/>
                </a:cubicBezTo>
                <a:cubicBezTo>
                  <a:pt x="326049" y="2183587"/>
                  <a:pt x="326049" y="2225106"/>
                  <a:pt x="326049" y="2232026"/>
                </a:cubicBezTo>
                <a:cubicBezTo>
                  <a:pt x="326049" y="2238937"/>
                  <a:pt x="332968" y="2245848"/>
                  <a:pt x="332986" y="2245866"/>
                </a:cubicBezTo>
                <a:cubicBezTo>
                  <a:pt x="332986" y="2245866"/>
                  <a:pt x="332986" y="2245866"/>
                  <a:pt x="332986" y="2266626"/>
                </a:cubicBezTo>
                <a:cubicBezTo>
                  <a:pt x="332986" y="2266626"/>
                  <a:pt x="332986" y="2266626"/>
                  <a:pt x="249740" y="2280465"/>
                </a:cubicBezTo>
                <a:cubicBezTo>
                  <a:pt x="249740" y="2280465"/>
                  <a:pt x="249740" y="2280465"/>
                  <a:pt x="249740" y="2259706"/>
                </a:cubicBezTo>
                <a:cubicBezTo>
                  <a:pt x="249740" y="2259706"/>
                  <a:pt x="180367" y="2280465"/>
                  <a:pt x="110995" y="2287385"/>
                </a:cubicBezTo>
                <a:cubicBezTo>
                  <a:pt x="48584" y="2287385"/>
                  <a:pt x="37" y="2273556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7" y="2266626"/>
                </a:cubicBezTo>
                <a:lnTo>
                  <a:pt x="6937" y="2266626"/>
                </a:lnTo>
                <a:cubicBezTo>
                  <a:pt x="6937" y="2266626"/>
                  <a:pt x="6937" y="2245866"/>
                  <a:pt x="13874" y="2245866"/>
                </a:cubicBezTo>
                <a:cubicBezTo>
                  <a:pt x="27749" y="2238946"/>
                  <a:pt x="76309" y="2245866"/>
                  <a:pt x="97121" y="2238946"/>
                </a:cubicBezTo>
                <a:cubicBezTo>
                  <a:pt x="117922" y="2232030"/>
                  <a:pt x="145654" y="2211287"/>
                  <a:pt x="145681" y="2211267"/>
                </a:cubicBezTo>
                <a:cubicBezTo>
                  <a:pt x="145681" y="2211267"/>
                  <a:pt x="145681" y="2211267"/>
                  <a:pt x="144814" y="2210402"/>
                </a:cubicBezTo>
                <a:lnTo>
                  <a:pt x="138744" y="2204347"/>
                </a:lnTo>
                <a:cubicBezTo>
                  <a:pt x="138744" y="2204347"/>
                  <a:pt x="145681" y="2197427"/>
                  <a:pt x="152618" y="2197427"/>
                </a:cubicBezTo>
                <a:cubicBezTo>
                  <a:pt x="159556" y="2190507"/>
                  <a:pt x="152618" y="2169748"/>
                  <a:pt x="145681" y="2162828"/>
                </a:cubicBezTo>
                <a:cubicBezTo>
                  <a:pt x="138744" y="2148988"/>
                  <a:pt x="166493" y="2128228"/>
                  <a:pt x="159556" y="2114389"/>
                </a:cubicBezTo>
                <a:cubicBezTo>
                  <a:pt x="145681" y="2107469"/>
                  <a:pt x="138744" y="2079789"/>
                  <a:pt x="138744" y="2045190"/>
                </a:cubicBezTo>
                <a:cubicBezTo>
                  <a:pt x="145681" y="2003671"/>
                  <a:pt x="145681" y="1713036"/>
                  <a:pt x="138744" y="1664597"/>
                </a:cubicBezTo>
                <a:cubicBezTo>
                  <a:pt x="131807" y="1616158"/>
                  <a:pt x="138744" y="1498520"/>
                  <a:pt x="124870" y="1429322"/>
                </a:cubicBezTo>
                <a:cubicBezTo>
                  <a:pt x="117933" y="1360132"/>
                  <a:pt x="110997" y="1201008"/>
                  <a:pt x="110995" y="1200966"/>
                </a:cubicBezTo>
                <a:cubicBezTo>
                  <a:pt x="110995" y="1200966"/>
                  <a:pt x="110995" y="1200966"/>
                  <a:pt x="90184" y="1194046"/>
                </a:cubicBezTo>
                <a:cubicBezTo>
                  <a:pt x="90184" y="1194046"/>
                  <a:pt x="83246" y="1194046"/>
                  <a:pt x="76309" y="1180206"/>
                </a:cubicBezTo>
                <a:cubicBezTo>
                  <a:pt x="69372" y="1166366"/>
                  <a:pt x="69372" y="1069488"/>
                  <a:pt x="69372" y="1034889"/>
                </a:cubicBezTo>
                <a:cubicBezTo>
                  <a:pt x="76309" y="1000290"/>
                  <a:pt x="62435" y="854972"/>
                  <a:pt x="69372" y="778854"/>
                </a:cubicBezTo>
                <a:cubicBezTo>
                  <a:pt x="76309" y="695815"/>
                  <a:pt x="41623" y="522819"/>
                  <a:pt x="48560" y="502059"/>
                </a:cubicBezTo>
                <a:cubicBezTo>
                  <a:pt x="48560" y="481299"/>
                  <a:pt x="62435" y="474380"/>
                  <a:pt x="62435" y="453620"/>
                </a:cubicBezTo>
                <a:cubicBezTo>
                  <a:pt x="62435" y="432860"/>
                  <a:pt x="62435" y="405181"/>
                  <a:pt x="76309" y="391341"/>
                </a:cubicBezTo>
                <a:cubicBezTo>
                  <a:pt x="83240" y="391341"/>
                  <a:pt x="97097" y="391341"/>
                  <a:pt x="97121" y="391341"/>
                </a:cubicBezTo>
                <a:cubicBezTo>
                  <a:pt x="97121" y="391341"/>
                  <a:pt x="97121" y="391341"/>
                  <a:pt x="166493" y="370581"/>
                </a:cubicBezTo>
                <a:cubicBezTo>
                  <a:pt x="166493" y="370581"/>
                  <a:pt x="173430" y="363662"/>
                  <a:pt x="187304" y="363662"/>
                </a:cubicBezTo>
                <a:cubicBezTo>
                  <a:pt x="201179" y="356742"/>
                  <a:pt x="228928" y="342902"/>
                  <a:pt x="242802" y="342902"/>
                </a:cubicBezTo>
                <a:cubicBezTo>
                  <a:pt x="249735" y="335987"/>
                  <a:pt x="256667" y="356712"/>
                  <a:pt x="256677" y="356742"/>
                </a:cubicBezTo>
                <a:cubicBezTo>
                  <a:pt x="256677" y="356742"/>
                  <a:pt x="242830" y="356742"/>
                  <a:pt x="242802" y="356742"/>
                </a:cubicBezTo>
                <a:cubicBezTo>
                  <a:pt x="235865" y="363662"/>
                  <a:pt x="263614" y="412101"/>
                  <a:pt x="277488" y="460540"/>
                </a:cubicBezTo>
                <a:cubicBezTo>
                  <a:pt x="291359" y="508964"/>
                  <a:pt x="319095" y="557388"/>
                  <a:pt x="319112" y="557418"/>
                </a:cubicBezTo>
                <a:cubicBezTo>
                  <a:pt x="319112" y="557418"/>
                  <a:pt x="332986" y="502059"/>
                  <a:pt x="339923" y="495139"/>
                </a:cubicBezTo>
                <a:cubicBezTo>
                  <a:pt x="346852" y="495139"/>
                  <a:pt x="353780" y="488236"/>
                  <a:pt x="353798" y="488219"/>
                </a:cubicBezTo>
                <a:cubicBezTo>
                  <a:pt x="353798" y="488219"/>
                  <a:pt x="353798" y="488219"/>
                  <a:pt x="352063" y="488219"/>
                </a:cubicBezTo>
                <a:lnTo>
                  <a:pt x="339923" y="488219"/>
                </a:lnTo>
                <a:cubicBezTo>
                  <a:pt x="339923" y="488219"/>
                  <a:pt x="326049" y="474380"/>
                  <a:pt x="326049" y="467460"/>
                </a:cubicBezTo>
                <a:cubicBezTo>
                  <a:pt x="326049" y="460540"/>
                  <a:pt x="353798" y="425940"/>
                  <a:pt x="360735" y="425940"/>
                </a:cubicBezTo>
                <a:cubicBezTo>
                  <a:pt x="367669" y="419024"/>
                  <a:pt x="381533" y="460498"/>
                  <a:pt x="381547" y="460540"/>
                </a:cubicBezTo>
                <a:cubicBezTo>
                  <a:pt x="381547" y="467455"/>
                  <a:pt x="367691" y="481280"/>
                  <a:pt x="367672" y="481299"/>
                </a:cubicBezTo>
                <a:cubicBezTo>
                  <a:pt x="367672" y="481299"/>
                  <a:pt x="374609" y="508979"/>
                  <a:pt x="374609" y="529738"/>
                </a:cubicBezTo>
                <a:cubicBezTo>
                  <a:pt x="374609" y="550480"/>
                  <a:pt x="381535" y="564314"/>
                  <a:pt x="381547" y="564338"/>
                </a:cubicBezTo>
                <a:cubicBezTo>
                  <a:pt x="381547" y="564338"/>
                  <a:pt x="409295" y="522819"/>
                  <a:pt x="416233" y="508979"/>
                </a:cubicBezTo>
                <a:cubicBezTo>
                  <a:pt x="423170" y="495139"/>
                  <a:pt x="464793" y="419021"/>
                  <a:pt x="464793" y="384421"/>
                </a:cubicBezTo>
                <a:cubicBezTo>
                  <a:pt x="464793" y="342929"/>
                  <a:pt x="444009" y="335991"/>
                  <a:pt x="443981" y="335982"/>
                </a:cubicBezTo>
                <a:close/>
                <a:moveTo>
                  <a:pt x="344369" y="198"/>
                </a:moveTo>
                <a:cubicBezTo>
                  <a:pt x="379411" y="2142"/>
                  <a:pt x="402773" y="17690"/>
                  <a:pt x="402773" y="17690"/>
                </a:cubicBezTo>
                <a:cubicBezTo>
                  <a:pt x="402787" y="17662"/>
                  <a:pt x="409716" y="3877"/>
                  <a:pt x="430461" y="10780"/>
                </a:cubicBezTo>
                <a:cubicBezTo>
                  <a:pt x="451226" y="24600"/>
                  <a:pt x="471992" y="52241"/>
                  <a:pt x="465070" y="79882"/>
                </a:cubicBezTo>
                <a:cubicBezTo>
                  <a:pt x="458148" y="107523"/>
                  <a:pt x="471992" y="121344"/>
                  <a:pt x="471992" y="121344"/>
                </a:cubicBezTo>
                <a:lnTo>
                  <a:pt x="459879" y="115297"/>
                </a:lnTo>
                <a:cubicBezTo>
                  <a:pt x="458142" y="114458"/>
                  <a:pt x="455156" y="126386"/>
                  <a:pt x="453160" y="136534"/>
                </a:cubicBezTo>
                <a:cubicBezTo>
                  <a:pt x="453947" y="134555"/>
                  <a:pt x="455545" y="132093"/>
                  <a:pt x="458023" y="129631"/>
                </a:cubicBezTo>
                <a:cubicBezTo>
                  <a:pt x="461078" y="129631"/>
                  <a:pt x="465007" y="140041"/>
                  <a:pt x="465007" y="150452"/>
                </a:cubicBezTo>
                <a:cubicBezTo>
                  <a:pt x="465007" y="164332"/>
                  <a:pt x="465007" y="185152"/>
                  <a:pt x="465007" y="192093"/>
                </a:cubicBezTo>
                <a:cubicBezTo>
                  <a:pt x="465007" y="199033"/>
                  <a:pt x="451039" y="205973"/>
                  <a:pt x="451039" y="205973"/>
                </a:cubicBezTo>
                <a:lnTo>
                  <a:pt x="447546" y="198165"/>
                </a:lnTo>
                <a:cubicBezTo>
                  <a:pt x="445800" y="197298"/>
                  <a:pt x="444054" y="199033"/>
                  <a:pt x="444054" y="205973"/>
                </a:cubicBezTo>
                <a:cubicBezTo>
                  <a:pt x="444054" y="212913"/>
                  <a:pt x="437070" y="233734"/>
                  <a:pt x="437070" y="247614"/>
                </a:cubicBezTo>
                <a:cubicBezTo>
                  <a:pt x="430086" y="261494"/>
                  <a:pt x="423102" y="275375"/>
                  <a:pt x="423102" y="275375"/>
                </a:cubicBezTo>
                <a:cubicBezTo>
                  <a:pt x="423102" y="275399"/>
                  <a:pt x="423102" y="282351"/>
                  <a:pt x="423102" y="303135"/>
                </a:cubicBezTo>
                <a:cubicBezTo>
                  <a:pt x="423102" y="323956"/>
                  <a:pt x="360244" y="344776"/>
                  <a:pt x="360244" y="344776"/>
                </a:cubicBezTo>
                <a:cubicBezTo>
                  <a:pt x="360190" y="344765"/>
                  <a:pt x="290403" y="330888"/>
                  <a:pt x="290403" y="310075"/>
                </a:cubicBezTo>
                <a:cubicBezTo>
                  <a:pt x="290403" y="296195"/>
                  <a:pt x="290403" y="290990"/>
                  <a:pt x="290403" y="289255"/>
                </a:cubicBezTo>
                <a:cubicBezTo>
                  <a:pt x="290386" y="289238"/>
                  <a:pt x="276430" y="275362"/>
                  <a:pt x="269450" y="254554"/>
                </a:cubicBezTo>
                <a:cubicBezTo>
                  <a:pt x="262466" y="233734"/>
                  <a:pt x="262466" y="212913"/>
                  <a:pt x="262466" y="212913"/>
                </a:cubicBezTo>
                <a:cubicBezTo>
                  <a:pt x="262452" y="212941"/>
                  <a:pt x="255474" y="226786"/>
                  <a:pt x="248497" y="219853"/>
                </a:cubicBezTo>
                <a:cubicBezTo>
                  <a:pt x="241513" y="205973"/>
                  <a:pt x="241513" y="185152"/>
                  <a:pt x="234529" y="171272"/>
                </a:cubicBezTo>
                <a:cubicBezTo>
                  <a:pt x="234529" y="157392"/>
                  <a:pt x="234529" y="143511"/>
                  <a:pt x="241513" y="143511"/>
                </a:cubicBezTo>
                <a:lnTo>
                  <a:pt x="244469" y="142804"/>
                </a:lnTo>
                <a:cubicBezTo>
                  <a:pt x="244244" y="142100"/>
                  <a:pt x="243910" y="142075"/>
                  <a:pt x="243569" y="142075"/>
                </a:cubicBezTo>
                <a:cubicBezTo>
                  <a:pt x="236647" y="135164"/>
                  <a:pt x="229725" y="142075"/>
                  <a:pt x="229725" y="142075"/>
                </a:cubicBezTo>
                <a:cubicBezTo>
                  <a:pt x="229725" y="142038"/>
                  <a:pt x="229734" y="128254"/>
                  <a:pt x="236647" y="128254"/>
                </a:cubicBezTo>
                <a:cubicBezTo>
                  <a:pt x="243569" y="128254"/>
                  <a:pt x="243569" y="114434"/>
                  <a:pt x="243569" y="114434"/>
                </a:cubicBezTo>
                <a:cubicBezTo>
                  <a:pt x="243553" y="114449"/>
                  <a:pt x="236647" y="121344"/>
                  <a:pt x="236647" y="121344"/>
                </a:cubicBezTo>
                <a:cubicBezTo>
                  <a:pt x="229725" y="121344"/>
                  <a:pt x="222803" y="121344"/>
                  <a:pt x="222803" y="121344"/>
                </a:cubicBezTo>
                <a:cubicBezTo>
                  <a:pt x="222834" y="121328"/>
                  <a:pt x="236647" y="114410"/>
                  <a:pt x="236647" y="93703"/>
                </a:cubicBezTo>
                <a:cubicBezTo>
                  <a:pt x="236647" y="72972"/>
                  <a:pt x="250491" y="24600"/>
                  <a:pt x="305866" y="3869"/>
                </a:cubicBezTo>
                <a:cubicBezTo>
                  <a:pt x="319710" y="414"/>
                  <a:pt x="332689" y="-450"/>
                  <a:pt x="344369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Freeform 15"/>
          <p:cNvSpPr/>
          <p:nvPr/>
        </p:nvSpPr>
        <p:spPr bwMode="auto">
          <a:xfrm>
            <a:off x="4314784" y="1642290"/>
            <a:ext cx="692752" cy="2294305"/>
          </a:xfrm>
          <a:custGeom>
            <a:avLst/>
            <a:gdLst/>
            <a:ahLst/>
            <a:cxnLst/>
            <a:rect l="l" t="t" r="r" b="b"/>
            <a:pathLst>
              <a:path w="692752" h="2294305">
                <a:moveTo>
                  <a:pt x="442124" y="335982"/>
                </a:moveTo>
                <a:cubicBezTo>
                  <a:pt x="442124" y="335982"/>
                  <a:pt x="476665" y="342902"/>
                  <a:pt x="490481" y="349822"/>
                </a:cubicBezTo>
                <a:cubicBezTo>
                  <a:pt x="504297" y="349822"/>
                  <a:pt x="538838" y="356742"/>
                  <a:pt x="559563" y="377501"/>
                </a:cubicBezTo>
                <a:cubicBezTo>
                  <a:pt x="580277" y="391335"/>
                  <a:pt x="614796" y="384428"/>
                  <a:pt x="614828" y="384421"/>
                </a:cubicBezTo>
                <a:cubicBezTo>
                  <a:pt x="614828" y="384421"/>
                  <a:pt x="670094" y="405181"/>
                  <a:pt x="670094" y="412101"/>
                </a:cubicBezTo>
                <a:cubicBezTo>
                  <a:pt x="677002" y="419021"/>
                  <a:pt x="670094" y="474380"/>
                  <a:pt x="677002" y="515899"/>
                </a:cubicBezTo>
                <a:cubicBezTo>
                  <a:pt x="677002" y="515899"/>
                  <a:pt x="677002" y="654296"/>
                  <a:pt x="677002" y="744254"/>
                </a:cubicBezTo>
                <a:cubicBezTo>
                  <a:pt x="677002" y="819070"/>
                  <a:pt x="681780" y="802946"/>
                  <a:pt x="683910" y="799613"/>
                </a:cubicBezTo>
                <a:cubicBezTo>
                  <a:pt x="683910" y="813453"/>
                  <a:pt x="697726" y="931091"/>
                  <a:pt x="690818" y="944931"/>
                </a:cubicBezTo>
                <a:cubicBezTo>
                  <a:pt x="683910" y="965690"/>
                  <a:pt x="628644" y="1145607"/>
                  <a:pt x="621736" y="1159447"/>
                </a:cubicBezTo>
                <a:cubicBezTo>
                  <a:pt x="614828" y="1166366"/>
                  <a:pt x="621736" y="1214806"/>
                  <a:pt x="614828" y="1214806"/>
                </a:cubicBezTo>
                <a:cubicBezTo>
                  <a:pt x="594127" y="1235541"/>
                  <a:pt x="594104" y="1249373"/>
                  <a:pt x="594104" y="1249405"/>
                </a:cubicBezTo>
                <a:cubicBezTo>
                  <a:pt x="594104" y="1249405"/>
                  <a:pt x="594104" y="1249405"/>
                  <a:pt x="593240" y="1249405"/>
                </a:cubicBezTo>
                <a:lnTo>
                  <a:pt x="587195" y="1249405"/>
                </a:lnTo>
                <a:cubicBezTo>
                  <a:pt x="594104" y="1311684"/>
                  <a:pt x="580287" y="1408562"/>
                  <a:pt x="587195" y="1450081"/>
                </a:cubicBezTo>
                <a:cubicBezTo>
                  <a:pt x="587195" y="1505440"/>
                  <a:pt x="573379" y="1623078"/>
                  <a:pt x="587195" y="1685357"/>
                </a:cubicBezTo>
                <a:cubicBezTo>
                  <a:pt x="594104" y="1740716"/>
                  <a:pt x="587195" y="1982911"/>
                  <a:pt x="587195" y="2059030"/>
                </a:cubicBezTo>
                <a:cubicBezTo>
                  <a:pt x="582014" y="2121309"/>
                  <a:pt x="584605" y="2117416"/>
                  <a:pt x="580287" y="2121308"/>
                </a:cubicBezTo>
                <a:cubicBezTo>
                  <a:pt x="580287" y="2142043"/>
                  <a:pt x="587179" y="2148972"/>
                  <a:pt x="587195" y="2148988"/>
                </a:cubicBezTo>
                <a:cubicBezTo>
                  <a:pt x="587195" y="2148988"/>
                  <a:pt x="587195" y="2162828"/>
                  <a:pt x="587195" y="2183587"/>
                </a:cubicBezTo>
                <a:cubicBezTo>
                  <a:pt x="580296" y="2204321"/>
                  <a:pt x="573396" y="2204347"/>
                  <a:pt x="573379" y="2204347"/>
                </a:cubicBezTo>
                <a:cubicBezTo>
                  <a:pt x="573379" y="2204347"/>
                  <a:pt x="573379" y="2204347"/>
                  <a:pt x="594104" y="2266626"/>
                </a:cubicBezTo>
                <a:cubicBezTo>
                  <a:pt x="594104" y="2266626"/>
                  <a:pt x="594104" y="2266626"/>
                  <a:pt x="594967" y="2266626"/>
                </a:cubicBezTo>
                <a:lnTo>
                  <a:pt x="601012" y="2266626"/>
                </a:lnTo>
                <a:cubicBezTo>
                  <a:pt x="601012" y="2266626"/>
                  <a:pt x="601012" y="2266626"/>
                  <a:pt x="601012" y="2287385"/>
                </a:cubicBezTo>
                <a:cubicBezTo>
                  <a:pt x="573379" y="2294305"/>
                  <a:pt x="559563" y="2294305"/>
                  <a:pt x="525022" y="2294305"/>
                </a:cubicBezTo>
                <a:cubicBezTo>
                  <a:pt x="490499" y="2294305"/>
                  <a:pt x="455978" y="2287393"/>
                  <a:pt x="455940" y="2287385"/>
                </a:cubicBezTo>
                <a:cubicBezTo>
                  <a:pt x="455940" y="2287385"/>
                  <a:pt x="455940" y="2287385"/>
                  <a:pt x="455940" y="2266626"/>
                </a:cubicBezTo>
                <a:cubicBezTo>
                  <a:pt x="455940" y="2266626"/>
                  <a:pt x="455940" y="2266626"/>
                  <a:pt x="456804" y="2265761"/>
                </a:cubicBezTo>
                <a:lnTo>
                  <a:pt x="462848" y="2259706"/>
                </a:lnTo>
                <a:cubicBezTo>
                  <a:pt x="462848" y="2259706"/>
                  <a:pt x="462848" y="2259706"/>
                  <a:pt x="462848" y="2232026"/>
                </a:cubicBezTo>
                <a:cubicBezTo>
                  <a:pt x="462848" y="2232026"/>
                  <a:pt x="462848" y="2232026"/>
                  <a:pt x="462848" y="2231161"/>
                </a:cubicBezTo>
                <a:lnTo>
                  <a:pt x="462848" y="2225106"/>
                </a:lnTo>
                <a:cubicBezTo>
                  <a:pt x="462848" y="2225106"/>
                  <a:pt x="462848" y="2225106"/>
                  <a:pt x="462848" y="2224241"/>
                </a:cubicBezTo>
                <a:lnTo>
                  <a:pt x="462848" y="2218187"/>
                </a:lnTo>
                <a:cubicBezTo>
                  <a:pt x="462848" y="2218187"/>
                  <a:pt x="455961" y="2218187"/>
                  <a:pt x="455940" y="2218187"/>
                </a:cubicBezTo>
                <a:cubicBezTo>
                  <a:pt x="449032" y="2211267"/>
                  <a:pt x="469756" y="2197427"/>
                  <a:pt x="455940" y="2190507"/>
                </a:cubicBezTo>
                <a:cubicBezTo>
                  <a:pt x="442124" y="2190507"/>
                  <a:pt x="435215" y="2155908"/>
                  <a:pt x="435215" y="2135148"/>
                </a:cubicBezTo>
                <a:cubicBezTo>
                  <a:pt x="435215" y="2107469"/>
                  <a:pt x="414491" y="1941392"/>
                  <a:pt x="400675" y="1872193"/>
                </a:cubicBezTo>
                <a:cubicBezTo>
                  <a:pt x="393766" y="1796075"/>
                  <a:pt x="400675" y="1650757"/>
                  <a:pt x="393766" y="1588479"/>
                </a:cubicBezTo>
                <a:cubicBezTo>
                  <a:pt x="386860" y="1533131"/>
                  <a:pt x="366142" y="1429364"/>
                  <a:pt x="366134" y="1429322"/>
                </a:cubicBezTo>
                <a:cubicBezTo>
                  <a:pt x="366134" y="1429322"/>
                  <a:pt x="345409" y="1574639"/>
                  <a:pt x="338501" y="1602318"/>
                </a:cubicBezTo>
                <a:cubicBezTo>
                  <a:pt x="338501" y="1629998"/>
                  <a:pt x="290144" y="1886033"/>
                  <a:pt x="290144" y="1920632"/>
                </a:cubicBezTo>
                <a:cubicBezTo>
                  <a:pt x="290144" y="1955232"/>
                  <a:pt x="324685" y="2135148"/>
                  <a:pt x="324685" y="2162828"/>
                </a:cubicBezTo>
                <a:cubicBezTo>
                  <a:pt x="324685" y="2183587"/>
                  <a:pt x="331593" y="2225106"/>
                  <a:pt x="331593" y="2232026"/>
                </a:cubicBezTo>
                <a:cubicBezTo>
                  <a:pt x="331593" y="2238936"/>
                  <a:pt x="331593" y="2245846"/>
                  <a:pt x="331593" y="2245866"/>
                </a:cubicBezTo>
                <a:cubicBezTo>
                  <a:pt x="331593" y="2245866"/>
                  <a:pt x="331593" y="2245866"/>
                  <a:pt x="338501" y="2266626"/>
                </a:cubicBezTo>
                <a:cubicBezTo>
                  <a:pt x="338501" y="2266626"/>
                  <a:pt x="338501" y="2266626"/>
                  <a:pt x="248695" y="2280465"/>
                </a:cubicBezTo>
                <a:cubicBezTo>
                  <a:pt x="248695" y="2280465"/>
                  <a:pt x="248695" y="2280465"/>
                  <a:pt x="248695" y="2259706"/>
                </a:cubicBezTo>
                <a:cubicBezTo>
                  <a:pt x="248695" y="2259706"/>
                  <a:pt x="179612" y="2280465"/>
                  <a:pt x="117439" y="2287385"/>
                </a:cubicBezTo>
                <a:cubicBezTo>
                  <a:pt x="48375" y="2287385"/>
                  <a:pt x="26" y="2273553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3" y="2266626"/>
                </a:cubicBezTo>
                <a:lnTo>
                  <a:pt x="6908" y="2266626"/>
                </a:lnTo>
                <a:cubicBezTo>
                  <a:pt x="6908" y="2266626"/>
                  <a:pt x="6908" y="2245866"/>
                  <a:pt x="20724" y="2245866"/>
                </a:cubicBezTo>
                <a:cubicBezTo>
                  <a:pt x="27632" y="2238946"/>
                  <a:pt x="75990" y="2245866"/>
                  <a:pt x="96714" y="2238946"/>
                </a:cubicBezTo>
                <a:cubicBezTo>
                  <a:pt x="117430" y="2232029"/>
                  <a:pt x="145049" y="2211284"/>
                  <a:pt x="145072" y="2211267"/>
                </a:cubicBezTo>
                <a:cubicBezTo>
                  <a:pt x="145072" y="2211267"/>
                  <a:pt x="145072" y="2211267"/>
                  <a:pt x="145072" y="2210402"/>
                </a:cubicBezTo>
                <a:lnTo>
                  <a:pt x="145072" y="2204347"/>
                </a:lnTo>
                <a:cubicBezTo>
                  <a:pt x="145072" y="2204347"/>
                  <a:pt x="145072" y="2197427"/>
                  <a:pt x="151980" y="2197427"/>
                </a:cubicBezTo>
                <a:cubicBezTo>
                  <a:pt x="158888" y="2190507"/>
                  <a:pt x="151980" y="2169748"/>
                  <a:pt x="145072" y="2162828"/>
                </a:cubicBezTo>
                <a:cubicBezTo>
                  <a:pt x="138163" y="2148988"/>
                  <a:pt x="165796" y="2128228"/>
                  <a:pt x="158888" y="2114389"/>
                </a:cubicBezTo>
                <a:cubicBezTo>
                  <a:pt x="145072" y="2107469"/>
                  <a:pt x="138163" y="2079789"/>
                  <a:pt x="145072" y="2045190"/>
                </a:cubicBezTo>
                <a:cubicBezTo>
                  <a:pt x="145072" y="2003671"/>
                  <a:pt x="151980" y="1713036"/>
                  <a:pt x="138163" y="1664597"/>
                </a:cubicBezTo>
                <a:cubicBezTo>
                  <a:pt x="131255" y="1616158"/>
                  <a:pt x="138163" y="1498520"/>
                  <a:pt x="131255" y="1429322"/>
                </a:cubicBezTo>
                <a:cubicBezTo>
                  <a:pt x="117441" y="1360132"/>
                  <a:pt x="110533" y="1201008"/>
                  <a:pt x="110531" y="1200966"/>
                </a:cubicBezTo>
                <a:cubicBezTo>
                  <a:pt x="110531" y="1200966"/>
                  <a:pt x="110531" y="1200966"/>
                  <a:pt x="108804" y="1200101"/>
                </a:cubicBezTo>
                <a:lnTo>
                  <a:pt x="96714" y="1194046"/>
                </a:lnTo>
                <a:cubicBezTo>
                  <a:pt x="96714" y="1194046"/>
                  <a:pt x="82898" y="1194046"/>
                  <a:pt x="75990" y="1180206"/>
                </a:cubicBezTo>
                <a:cubicBezTo>
                  <a:pt x="75990" y="1166366"/>
                  <a:pt x="69082" y="1069488"/>
                  <a:pt x="75990" y="1034889"/>
                </a:cubicBezTo>
                <a:cubicBezTo>
                  <a:pt x="75990" y="1000290"/>
                  <a:pt x="62173" y="854972"/>
                  <a:pt x="69082" y="778854"/>
                </a:cubicBezTo>
                <a:cubicBezTo>
                  <a:pt x="75990" y="695815"/>
                  <a:pt x="48357" y="522819"/>
                  <a:pt x="48357" y="502059"/>
                </a:cubicBezTo>
                <a:cubicBezTo>
                  <a:pt x="48357" y="481299"/>
                  <a:pt x="62173" y="474380"/>
                  <a:pt x="62173" y="453620"/>
                </a:cubicBezTo>
                <a:cubicBezTo>
                  <a:pt x="62173" y="432860"/>
                  <a:pt x="62173" y="405181"/>
                  <a:pt x="75990" y="391341"/>
                </a:cubicBezTo>
                <a:cubicBezTo>
                  <a:pt x="82892" y="391341"/>
                  <a:pt x="103591" y="391341"/>
                  <a:pt x="103622" y="391341"/>
                </a:cubicBezTo>
                <a:cubicBezTo>
                  <a:pt x="103622" y="391341"/>
                  <a:pt x="103622" y="391341"/>
                  <a:pt x="165796" y="370581"/>
                </a:cubicBezTo>
                <a:cubicBezTo>
                  <a:pt x="165796" y="370581"/>
                  <a:pt x="172704" y="363662"/>
                  <a:pt x="186521" y="363662"/>
                </a:cubicBezTo>
                <a:cubicBezTo>
                  <a:pt x="200337" y="356742"/>
                  <a:pt x="227970" y="342902"/>
                  <a:pt x="241786" y="342902"/>
                </a:cubicBezTo>
                <a:cubicBezTo>
                  <a:pt x="255594" y="335987"/>
                  <a:pt x="255603" y="356714"/>
                  <a:pt x="255603" y="356742"/>
                </a:cubicBezTo>
                <a:cubicBezTo>
                  <a:pt x="255603" y="356742"/>
                  <a:pt x="248695" y="356742"/>
                  <a:pt x="241786" y="356742"/>
                </a:cubicBezTo>
                <a:cubicBezTo>
                  <a:pt x="234878" y="363662"/>
                  <a:pt x="262511" y="412101"/>
                  <a:pt x="276327" y="460540"/>
                </a:cubicBezTo>
                <a:cubicBezTo>
                  <a:pt x="290140" y="508964"/>
                  <a:pt x="317760" y="557389"/>
                  <a:pt x="317776" y="557418"/>
                </a:cubicBezTo>
                <a:cubicBezTo>
                  <a:pt x="317776" y="557418"/>
                  <a:pt x="331593" y="502059"/>
                  <a:pt x="338501" y="495139"/>
                </a:cubicBezTo>
                <a:cubicBezTo>
                  <a:pt x="345400" y="495139"/>
                  <a:pt x="352298" y="488238"/>
                  <a:pt x="352317" y="488219"/>
                </a:cubicBezTo>
                <a:cubicBezTo>
                  <a:pt x="352317" y="488219"/>
                  <a:pt x="352317" y="488219"/>
                  <a:pt x="350590" y="488219"/>
                </a:cubicBezTo>
                <a:lnTo>
                  <a:pt x="338501" y="488219"/>
                </a:lnTo>
                <a:cubicBezTo>
                  <a:pt x="338501" y="488219"/>
                  <a:pt x="324685" y="474380"/>
                  <a:pt x="324685" y="467460"/>
                </a:cubicBezTo>
                <a:cubicBezTo>
                  <a:pt x="331593" y="460540"/>
                  <a:pt x="352317" y="425940"/>
                  <a:pt x="359226" y="425940"/>
                </a:cubicBezTo>
                <a:cubicBezTo>
                  <a:pt x="366130" y="419024"/>
                  <a:pt x="379937" y="460499"/>
                  <a:pt x="379950" y="460540"/>
                </a:cubicBezTo>
                <a:cubicBezTo>
                  <a:pt x="379950" y="467455"/>
                  <a:pt x="366152" y="481281"/>
                  <a:pt x="366134" y="481299"/>
                </a:cubicBezTo>
                <a:cubicBezTo>
                  <a:pt x="366134" y="481299"/>
                  <a:pt x="373042" y="508979"/>
                  <a:pt x="373042" y="529738"/>
                </a:cubicBezTo>
                <a:cubicBezTo>
                  <a:pt x="373042" y="550481"/>
                  <a:pt x="379939" y="564315"/>
                  <a:pt x="379950" y="564338"/>
                </a:cubicBezTo>
                <a:cubicBezTo>
                  <a:pt x="379950" y="564338"/>
                  <a:pt x="414491" y="522819"/>
                  <a:pt x="414491" y="508979"/>
                </a:cubicBezTo>
                <a:cubicBezTo>
                  <a:pt x="421399" y="495139"/>
                  <a:pt x="462848" y="419021"/>
                  <a:pt x="462848" y="384421"/>
                </a:cubicBezTo>
                <a:cubicBezTo>
                  <a:pt x="462848" y="342940"/>
                  <a:pt x="442162" y="335995"/>
                  <a:pt x="442124" y="335982"/>
                </a:cubicBezTo>
                <a:close/>
                <a:moveTo>
                  <a:pt x="342424" y="198"/>
                </a:moveTo>
                <a:cubicBezTo>
                  <a:pt x="377195" y="2142"/>
                  <a:pt x="400376" y="17690"/>
                  <a:pt x="400376" y="17690"/>
                </a:cubicBezTo>
                <a:cubicBezTo>
                  <a:pt x="400391" y="17660"/>
                  <a:pt x="407266" y="3877"/>
                  <a:pt x="427849" y="10780"/>
                </a:cubicBezTo>
                <a:cubicBezTo>
                  <a:pt x="448454" y="24600"/>
                  <a:pt x="469059" y="52241"/>
                  <a:pt x="462191" y="79882"/>
                </a:cubicBezTo>
                <a:cubicBezTo>
                  <a:pt x="462191" y="107523"/>
                  <a:pt x="469059" y="121344"/>
                  <a:pt x="469059" y="121344"/>
                </a:cubicBezTo>
                <a:lnTo>
                  <a:pt x="463049" y="115297"/>
                </a:lnTo>
                <a:cubicBezTo>
                  <a:pt x="462178" y="114458"/>
                  <a:pt x="458443" y="121976"/>
                  <a:pt x="454898" y="130155"/>
                </a:cubicBezTo>
                <a:cubicBezTo>
                  <a:pt x="454967" y="129933"/>
                  <a:pt x="455113" y="129782"/>
                  <a:pt x="455263" y="129631"/>
                </a:cubicBezTo>
                <a:cubicBezTo>
                  <a:pt x="462161" y="122691"/>
                  <a:pt x="462161" y="136571"/>
                  <a:pt x="462161" y="150452"/>
                </a:cubicBezTo>
                <a:cubicBezTo>
                  <a:pt x="462161" y="164332"/>
                  <a:pt x="462161" y="185152"/>
                  <a:pt x="462161" y="192093"/>
                </a:cubicBezTo>
                <a:cubicBezTo>
                  <a:pt x="462161" y="199033"/>
                  <a:pt x="455263" y="205973"/>
                  <a:pt x="448365" y="205973"/>
                </a:cubicBezTo>
                <a:lnTo>
                  <a:pt x="444916" y="198165"/>
                </a:lnTo>
                <a:cubicBezTo>
                  <a:pt x="443192" y="197298"/>
                  <a:pt x="441467" y="199033"/>
                  <a:pt x="441467" y="205973"/>
                </a:cubicBezTo>
                <a:cubicBezTo>
                  <a:pt x="441467" y="212913"/>
                  <a:pt x="441467" y="233734"/>
                  <a:pt x="434570" y="247614"/>
                </a:cubicBezTo>
                <a:cubicBezTo>
                  <a:pt x="434570" y="261494"/>
                  <a:pt x="420774" y="275375"/>
                  <a:pt x="420774" y="275375"/>
                </a:cubicBezTo>
                <a:cubicBezTo>
                  <a:pt x="420774" y="275399"/>
                  <a:pt x="420774" y="282351"/>
                  <a:pt x="420774" y="303135"/>
                </a:cubicBezTo>
                <a:cubicBezTo>
                  <a:pt x="420774" y="323956"/>
                  <a:pt x="358692" y="344776"/>
                  <a:pt x="358692" y="344776"/>
                </a:cubicBezTo>
                <a:cubicBezTo>
                  <a:pt x="358639" y="344765"/>
                  <a:pt x="289713" y="330888"/>
                  <a:pt x="289713" y="310075"/>
                </a:cubicBezTo>
                <a:cubicBezTo>
                  <a:pt x="289713" y="296195"/>
                  <a:pt x="289713" y="290990"/>
                  <a:pt x="289713" y="289255"/>
                </a:cubicBezTo>
                <a:cubicBezTo>
                  <a:pt x="289683" y="289225"/>
                  <a:pt x="275909" y="275353"/>
                  <a:pt x="269019" y="254554"/>
                </a:cubicBezTo>
                <a:cubicBezTo>
                  <a:pt x="262121" y="233734"/>
                  <a:pt x="262121" y="212913"/>
                  <a:pt x="262121" y="212913"/>
                </a:cubicBezTo>
                <a:cubicBezTo>
                  <a:pt x="262107" y="212943"/>
                  <a:pt x="255216" y="226786"/>
                  <a:pt x="248325" y="219853"/>
                </a:cubicBezTo>
                <a:cubicBezTo>
                  <a:pt x="241427" y="205973"/>
                  <a:pt x="241427" y="185152"/>
                  <a:pt x="241427" y="171272"/>
                </a:cubicBezTo>
                <a:cubicBezTo>
                  <a:pt x="234529" y="157392"/>
                  <a:pt x="241427" y="143511"/>
                  <a:pt x="248325" y="143511"/>
                </a:cubicBezTo>
                <a:lnTo>
                  <a:pt x="249874" y="142848"/>
                </a:lnTo>
                <a:cubicBezTo>
                  <a:pt x="249856" y="142150"/>
                  <a:pt x="249563" y="142075"/>
                  <a:pt x="249271" y="142075"/>
                </a:cubicBezTo>
                <a:lnTo>
                  <a:pt x="237252" y="139483"/>
                </a:lnTo>
                <a:cubicBezTo>
                  <a:pt x="235520" y="142046"/>
                  <a:pt x="228673" y="128254"/>
                  <a:pt x="235535" y="128254"/>
                </a:cubicBezTo>
                <a:cubicBezTo>
                  <a:pt x="242403" y="128254"/>
                  <a:pt x="242403" y="114434"/>
                  <a:pt x="242403" y="114434"/>
                </a:cubicBezTo>
                <a:cubicBezTo>
                  <a:pt x="242386" y="114451"/>
                  <a:pt x="235535" y="121344"/>
                  <a:pt x="235535" y="121344"/>
                </a:cubicBezTo>
                <a:lnTo>
                  <a:pt x="229524" y="121344"/>
                </a:lnTo>
                <a:cubicBezTo>
                  <a:pt x="228695" y="121329"/>
                  <a:pt x="242403" y="114412"/>
                  <a:pt x="242403" y="93703"/>
                </a:cubicBezTo>
                <a:cubicBezTo>
                  <a:pt x="242403" y="72972"/>
                  <a:pt x="249271" y="24600"/>
                  <a:pt x="304218" y="3869"/>
                </a:cubicBezTo>
                <a:cubicBezTo>
                  <a:pt x="317955" y="414"/>
                  <a:pt x="330833" y="-450"/>
                  <a:pt x="342424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Freeform 18"/>
          <p:cNvSpPr/>
          <p:nvPr/>
        </p:nvSpPr>
        <p:spPr bwMode="auto">
          <a:xfrm>
            <a:off x="5138569" y="1642290"/>
            <a:ext cx="686881" cy="2294305"/>
          </a:xfrm>
          <a:custGeom>
            <a:avLst/>
            <a:gdLst/>
            <a:ahLst/>
            <a:cxnLst/>
            <a:rect l="l" t="t" r="r" b="b"/>
            <a:pathLst>
              <a:path w="686881" h="2294305">
                <a:moveTo>
                  <a:pt x="435874" y="335982"/>
                </a:moveTo>
                <a:cubicBezTo>
                  <a:pt x="435874" y="335982"/>
                  <a:pt x="477386" y="342902"/>
                  <a:pt x="484304" y="349822"/>
                </a:cubicBezTo>
                <a:cubicBezTo>
                  <a:pt x="498142" y="349822"/>
                  <a:pt x="532735" y="356742"/>
                  <a:pt x="553491" y="377501"/>
                </a:cubicBezTo>
                <a:cubicBezTo>
                  <a:pt x="574237" y="391335"/>
                  <a:pt x="608809" y="384427"/>
                  <a:pt x="608840" y="384421"/>
                </a:cubicBezTo>
                <a:cubicBezTo>
                  <a:pt x="608840" y="384421"/>
                  <a:pt x="664189" y="405181"/>
                  <a:pt x="664189" y="412101"/>
                </a:cubicBezTo>
                <a:cubicBezTo>
                  <a:pt x="671107" y="419021"/>
                  <a:pt x="671107" y="474380"/>
                  <a:pt x="671107" y="515899"/>
                </a:cubicBezTo>
                <a:cubicBezTo>
                  <a:pt x="671107" y="515899"/>
                  <a:pt x="671107" y="654296"/>
                  <a:pt x="671107" y="744254"/>
                </a:cubicBezTo>
                <a:cubicBezTo>
                  <a:pt x="671107" y="819075"/>
                  <a:pt x="675894" y="802944"/>
                  <a:pt x="678026" y="799613"/>
                </a:cubicBezTo>
                <a:cubicBezTo>
                  <a:pt x="678026" y="813453"/>
                  <a:pt x="691863" y="931091"/>
                  <a:pt x="684945" y="944931"/>
                </a:cubicBezTo>
                <a:cubicBezTo>
                  <a:pt x="678026" y="965690"/>
                  <a:pt x="622677" y="1145607"/>
                  <a:pt x="615758" y="1159447"/>
                </a:cubicBezTo>
                <a:cubicBezTo>
                  <a:pt x="615758" y="1166366"/>
                  <a:pt x="615758" y="1214806"/>
                  <a:pt x="608840" y="1214806"/>
                </a:cubicBezTo>
                <a:cubicBezTo>
                  <a:pt x="595017" y="1235543"/>
                  <a:pt x="588099" y="1249375"/>
                  <a:pt x="588084" y="1249405"/>
                </a:cubicBezTo>
                <a:cubicBezTo>
                  <a:pt x="588084" y="1311684"/>
                  <a:pt x="581165" y="1408562"/>
                  <a:pt x="581165" y="1450081"/>
                </a:cubicBezTo>
                <a:cubicBezTo>
                  <a:pt x="581165" y="1505440"/>
                  <a:pt x="567328" y="1623078"/>
                  <a:pt x="581165" y="1685357"/>
                </a:cubicBezTo>
                <a:cubicBezTo>
                  <a:pt x="588084" y="1740716"/>
                  <a:pt x="588084" y="1982911"/>
                  <a:pt x="581165" y="2059030"/>
                </a:cubicBezTo>
                <a:cubicBezTo>
                  <a:pt x="575976" y="2121309"/>
                  <a:pt x="578571" y="2117416"/>
                  <a:pt x="581165" y="2121308"/>
                </a:cubicBezTo>
                <a:cubicBezTo>
                  <a:pt x="574254" y="2142044"/>
                  <a:pt x="581149" y="2148972"/>
                  <a:pt x="581165" y="2148988"/>
                </a:cubicBezTo>
                <a:cubicBezTo>
                  <a:pt x="581165" y="2148988"/>
                  <a:pt x="581165" y="2162828"/>
                  <a:pt x="581165" y="2183587"/>
                </a:cubicBezTo>
                <a:cubicBezTo>
                  <a:pt x="574254" y="2204322"/>
                  <a:pt x="567344" y="2204347"/>
                  <a:pt x="567328" y="2204347"/>
                </a:cubicBezTo>
                <a:cubicBezTo>
                  <a:pt x="567328" y="2204347"/>
                  <a:pt x="567328" y="2204347"/>
                  <a:pt x="588084" y="2266626"/>
                </a:cubicBezTo>
                <a:cubicBezTo>
                  <a:pt x="588084" y="2266626"/>
                  <a:pt x="588084" y="2266626"/>
                  <a:pt x="588949" y="2266626"/>
                </a:cubicBezTo>
                <a:lnTo>
                  <a:pt x="595002" y="2266626"/>
                </a:lnTo>
                <a:cubicBezTo>
                  <a:pt x="595002" y="2266626"/>
                  <a:pt x="595002" y="2266626"/>
                  <a:pt x="595002" y="2287385"/>
                </a:cubicBezTo>
                <a:cubicBezTo>
                  <a:pt x="567328" y="2294305"/>
                  <a:pt x="553491" y="2294305"/>
                  <a:pt x="518897" y="2294305"/>
                </a:cubicBezTo>
                <a:cubicBezTo>
                  <a:pt x="484319" y="2294305"/>
                  <a:pt x="456653" y="2287391"/>
                  <a:pt x="456630" y="2287385"/>
                </a:cubicBezTo>
                <a:cubicBezTo>
                  <a:pt x="456630" y="2287385"/>
                  <a:pt x="456630" y="2287385"/>
                  <a:pt x="456630" y="2266626"/>
                </a:cubicBezTo>
                <a:cubicBezTo>
                  <a:pt x="456630" y="2266626"/>
                  <a:pt x="456630" y="2266626"/>
                  <a:pt x="456630" y="2265761"/>
                </a:cubicBezTo>
                <a:lnTo>
                  <a:pt x="456630" y="2259706"/>
                </a:lnTo>
                <a:cubicBezTo>
                  <a:pt x="456630" y="2259706"/>
                  <a:pt x="456630" y="2259706"/>
                  <a:pt x="463548" y="2232026"/>
                </a:cubicBezTo>
                <a:cubicBezTo>
                  <a:pt x="463548" y="2232026"/>
                  <a:pt x="463548" y="2232026"/>
                  <a:pt x="462683" y="2231161"/>
                </a:cubicBezTo>
                <a:lnTo>
                  <a:pt x="456630" y="2225106"/>
                </a:lnTo>
                <a:cubicBezTo>
                  <a:pt x="456630" y="2225106"/>
                  <a:pt x="456630" y="2225106"/>
                  <a:pt x="456630" y="2224241"/>
                </a:cubicBezTo>
                <a:lnTo>
                  <a:pt x="456630" y="2218187"/>
                </a:lnTo>
                <a:cubicBezTo>
                  <a:pt x="456630" y="2218187"/>
                  <a:pt x="456630" y="2218187"/>
                  <a:pt x="455765" y="2218187"/>
                </a:cubicBezTo>
                <a:lnTo>
                  <a:pt x="449711" y="2218187"/>
                </a:lnTo>
                <a:cubicBezTo>
                  <a:pt x="442793" y="2211267"/>
                  <a:pt x="463548" y="2197427"/>
                  <a:pt x="449711" y="2190507"/>
                </a:cubicBezTo>
                <a:cubicBezTo>
                  <a:pt x="435874" y="2190507"/>
                  <a:pt x="428955" y="2155908"/>
                  <a:pt x="428955" y="2135148"/>
                </a:cubicBezTo>
                <a:cubicBezTo>
                  <a:pt x="428955" y="2107469"/>
                  <a:pt x="408199" y="1941392"/>
                  <a:pt x="394362" y="1872193"/>
                </a:cubicBezTo>
                <a:cubicBezTo>
                  <a:pt x="387444" y="1796075"/>
                  <a:pt x="394362" y="1650757"/>
                  <a:pt x="387444" y="1588479"/>
                </a:cubicBezTo>
                <a:cubicBezTo>
                  <a:pt x="380526" y="1533130"/>
                  <a:pt x="359777" y="1429360"/>
                  <a:pt x="359769" y="1429322"/>
                </a:cubicBezTo>
                <a:cubicBezTo>
                  <a:pt x="359769" y="1429322"/>
                  <a:pt x="339013" y="1574639"/>
                  <a:pt x="339013" y="1602318"/>
                </a:cubicBezTo>
                <a:cubicBezTo>
                  <a:pt x="332094" y="1629998"/>
                  <a:pt x="290583" y="1886033"/>
                  <a:pt x="290583" y="1920632"/>
                </a:cubicBezTo>
                <a:cubicBezTo>
                  <a:pt x="290583" y="1955232"/>
                  <a:pt x="318257" y="2135148"/>
                  <a:pt x="318257" y="2162828"/>
                </a:cubicBezTo>
                <a:cubicBezTo>
                  <a:pt x="318257" y="2183587"/>
                  <a:pt x="325176" y="2225106"/>
                  <a:pt x="325176" y="2232026"/>
                </a:cubicBezTo>
                <a:cubicBezTo>
                  <a:pt x="325176" y="2238937"/>
                  <a:pt x="332076" y="2245848"/>
                  <a:pt x="332094" y="2245866"/>
                </a:cubicBezTo>
                <a:cubicBezTo>
                  <a:pt x="332094" y="2245866"/>
                  <a:pt x="332094" y="2245866"/>
                  <a:pt x="332094" y="2266626"/>
                </a:cubicBezTo>
                <a:cubicBezTo>
                  <a:pt x="332094" y="2266626"/>
                  <a:pt x="332094" y="2266626"/>
                  <a:pt x="242152" y="2280465"/>
                </a:cubicBezTo>
                <a:cubicBezTo>
                  <a:pt x="242152" y="2280465"/>
                  <a:pt x="242152" y="2280465"/>
                  <a:pt x="242152" y="2259706"/>
                </a:cubicBezTo>
                <a:cubicBezTo>
                  <a:pt x="242152" y="2259706"/>
                  <a:pt x="172966" y="2280465"/>
                  <a:pt x="110698" y="2287385"/>
                </a:cubicBezTo>
                <a:cubicBezTo>
                  <a:pt x="41550" y="2287385"/>
                  <a:pt x="45" y="2273561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5" y="2266626"/>
                </a:cubicBezTo>
                <a:lnTo>
                  <a:pt x="6918" y="2266626"/>
                </a:lnTo>
                <a:cubicBezTo>
                  <a:pt x="6918" y="2266626"/>
                  <a:pt x="0" y="2245866"/>
                  <a:pt x="13837" y="2245866"/>
                </a:cubicBezTo>
                <a:cubicBezTo>
                  <a:pt x="20756" y="2238946"/>
                  <a:pt x="69186" y="2245866"/>
                  <a:pt x="89942" y="2238946"/>
                </a:cubicBezTo>
                <a:cubicBezTo>
                  <a:pt x="110688" y="2232030"/>
                  <a:pt x="145257" y="2211287"/>
                  <a:pt x="145291" y="2211267"/>
                </a:cubicBezTo>
                <a:cubicBezTo>
                  <a:pt x="145291" y="2211267"/>
                  <a:pt x="145291" y="2211267"/>
                  <a:pt x="144426" y="2210402"/>
                </a:cubicBezTo>
                <a:lnTo>
                  <a:pt x="138372" y="2204347"/>
                </a:lnTo>
                <a:cubicBezTo>
                  <a:pt x="138372" y="2204347"/>
                  <a:pt x="145270" y="2197448"/>
                  <a:pt x="145291" y="2197427"/>
                </a:cubicBezTo>
                <a:cubicBezTo>
                  <a:pt x="152210" y="2190507"/>
                  <a:pt x="145291" y="2169748"/>
                  <a:pt x="138372" y="2162828"/>
                </a:cubicBezTo>
                <a:cubicBezTo>
                  <a:pt x="131454" y="2148988"/>
                  <a:pt x="159128" y="2128228"/>
                  <a:pt x="152210" y="2114389"/>
                </a:cubicBezTo>
                <a:cubicBezTo>
                  <a:pt x="138372" y="2107469"/>
                  <a:pt x="138372" y="2079789"/>
                  <a:pt x="138372" y="2045190"/>
                </a:cubicBezTo>
                <a:cubicBezTo>
                  <a:pt x="138372" y="2003671"/>
                  <a:pt x="145291" y="1713036"/>
                  <a:pt x="138372" y="1664597"/>
                </a:cubicBezTo>
                <a:cubicBezTo>
                  <a:pt x="124535" y="1616158"/>
                  <a:pt x="131454" y="1498520"/>
                  <a:pt x="124535" y="1429322"/>
                </a:cubicBezTo>
                <a:cubicBezTo>
                  <a:pt x="117617" y="1360132"/>
                  <a:pt x="110700" y="1201007"/>
                  <a:pt x="110698" y="1200966"/>
                </a:cubicBezTo>
                <a:cubicBezTo>
                  <a:pt x="110698" y="1200966"/>
                  <a:pt x="110698" y="1200966"/>
                  <a:pt x="89942" y="1194046"/>
                </a:cubicBezTo>
                <a:cubicBezTo>
                  <a:pt x="89942" y="1194046"/>
                  <a:pt x="76105" y="1194046"/>
                  <a:pt x="69186" y="1180206"/>
                </a:cubicBezTo>
                <a:cubicBezTo>
                  <a:pt x="69186" y="1166366"/>
                  <a:pt x="62267" y="1069488"/>
                  <a:pt x="69186" y="1034889"/>
                </a:cubicBezTo>
                <a:cubicBezTo>
                  <a:pt x="76105" y="1000290"/>
                  <a:pt x="55349" y="854972"/>
                  <a:pt x="62267" y="778854"/>
                </a:cubicBezTo>
                <a:cubicBezTo>
                  <a:pt x="69186" y="695815"/>
                  <a:pt x="41512" y="522819"/>
                  <a:pt x="41512" y="502059"/>
                </a:cubicBezTo>
                <a:cubicBezTo>
                  <a:pt x="48430" y="481299"/>
                  <a:pt x="55349" y="474380"/>
                  <a:pt x="55349" y="453620"/>
                </a:cubicBezTo>
                <a:cubicBezTo>
                  <a:pt x="55349" y="432860"/>
                  <a:pt x="55349" y="405181"/>
                  <a:pt x="76105" y="391341"/>
                </a:cubicBezTo>
                <a:cubicBezTo>
                  <a:pt x="83019" y="391341"/>
                  <a:pt x="96845" y="391341"/>
                  <a:pt x="96861" y="391341"/>
                </a:cubicBezTo>
                <a:cubicBezTo>
                  <a:pt x="96861" y="391341"/>
                  <a:pt x="96861" y="391341"/>
                  <a:pt x="159128" y="370581"/>
                </a:cubicBezTo>
                <a:cubicBezTo>
                  <a:pt x="159128" y="370581"/>
                  <a:pt x="166047" y="363662"/>
                  <a:pt x="179884" y="363662"/>
                </a:cubicBezTo>
                <a:cubicBezTo>
                  <a:pt x="193721" y="356742"/>
                  <a:pt x="228315" y="342902"/>
                  <a:pt x="235234" y="342902"/>
                </a:cubicBezTo>
                <a:cubicBezTo>
                  <a:pt x="249062" y="335987"/>
                  <a:pt x="249071" y="356714"/>
                  <a:pt x="249071" y="356742"/>
                </a:cubicBezTo>
                <a:cubicBezTo>
                  <a:pt x="249071" y="356742"/>
                  <a:pt x="242152" y="356742"/>
                  <a:pt x="235234" y="356742"/>
                </a:cubicBezTo>
                <a:cubicBezTo>
                  <a:pt x="235234" y="363662"/>
                  <a:pt x="255990" y="412101"/>
                  <a:pt x="269827" y="460540"/>
                </a:cubicBezTo>
                <a:cubicBezTo>
                  <a:pt x="283659" y="508962"/>
                  <a:pt x="311319" y="557384"/>
                  <a:pt x="311339" y="557418"/>
                </a:cubicBezTo>
                <a:cubicBezTo>
                  <a:pt x="311339" y="557418"/>
                  <a:pt x="325176" y="502059"/>
                  <a:pt x="332094" y="495139"/>
                </a:cubicBezTo>
                <a:cubicBezTo>
                  <a:pt x="339004" y="495139"/>
                  <a:pt x="345914" y="488237"/>
                  <a:pt x="345932" y="488219"/>
                </a:cubicBezTo>
                <a:cubicBezTo>
                  <a:pt x="345932" y="488219"/>
                  <a:pt x="345932" y="488219"/>
                  <a:pt x="344202" y="488219"/>
                </a:cubicBezTo>
                <a:lnTo>
                  <a:pt x="332094" y="488219"/>
                </a:lnTo>
                <a:cubicBezTo>
                  <a:pt x="332094" y="488219"/>
                  <a:pt x="318257" y="474380"/>
                  <a:pt x="325176" y="467460"/>
                </a:cubicBezTo>
                <a:cubicBezTo>
                  <a:pt x="325176" y="460540"/>
                  <a:pt x="345932" y="425940"/>
                  <a:pt x="352850" y="425940"/>
                </a:cubicBezTo>
                <a:cubicBezTo>
                  <a:pt x="359766" y="419024"/>
                  <a:pt x="373592" y="460498"/>
                  <a:pt x="373606" y="460540"/>
                </a:cubicBezTo>
                <a:cubicBezTo>
                  <a:pt x="373606" y="467455"/>
                  <a:pt x="366697" y="481282"/>
                  <a:pt x="366688" y="481299"/>
                </a:cubicBezTo>
                <a:cubicBezTo>
                  <a:pt x="366688" y="481299"/>
                  <a:pt x="366688" y="508979"/>
                  <a:pt x="366688" y="529738"/>
                </a:cubicBezTo>
                <a:cubicBezTo>
                  <a:pt x="373600" y="550480"/>
                  <a:pt x="373606" y="564313"/>
                  <a:pt x="373606" y="564338"/>
                </a:cubicBezTo>
                <a:cubicBezTo>
                  <a:pt x="373606" y="564338"/>
                  <a:pt x="408199" y="522819"/>
                  <a:pt x="415118" y="508979"/>
                </a:cubicBezTo>
                <a:cubicBezTo>
                  <a:pt x="415118" y="495139"/>
                  <a:pt x="456630" y="419021"/>
                  <a:pt x="456630" y="384421"/>
                </a:cubicBezTo>
                <a:cubicBezTo>
                  <a:pt x="463546" y="342916"/>
                  <a:pt x="435893" y="335987"/>
                  <a:pt x="435874" y="335982"/>
                </a:cubicBezTo>
                <a:close/>
                <a:moveTo>
                  <a:pt x="336562" y="198"/>
                </a:moveTo>
                <a:cubicBezTo>
                  <a:pt x="361201" y="1576"/>
                  <a:pt x="380021" y="9785"/>
                  <a:pt x="388864" y="14513"/>
                </a:cubicBezTo>
                <a:cubicBezTo>
                  <a:pt x="391432" y="14653"/>
                  <a:pt x="393800" y="15305"/>
                  <a:pt x="395838" y="16757"/>
                </a:cubicBezTo>
                <a:cubicBezTo>
                  <a:pt x="399328" y="13483"/>
                  <a:pt x="410657" y="5081"/>
                  <a:pt x="421987" y="10780"/>
                </a:cubicBezTo>
                <a:cubicBezTo>
                  <a:pt x="442592" y="24600"/>
                  <a:pt x="463197" y="52241"/>
                  <a:pt x="456329" y="79882"/>
                </a:cubicBezTo>
                <a:cubicBezTo>
                  <a:pt x="456329" y="107523"/>
                  <a:pt x="463197" y="121344"/>
                  <a:pt x="463197" y="121344"/>
                </a:cubicBezTo>
                <a:lnTo>
                  <a:pt x="457187" y="115297"/>
                </a:lnTo>
                <a:cubicBezTo>
                  <a:pt x="456316" y="114459"/>
                  <a:pt x="450016" y="127139"/>
                  <a:pt x="446036" y="137496"/>
                </a:cubicBezTo>
                <a:cubicBezTo>
                  <a:pt x="448973" y="137373"/>
                  <a:pt x="451136" y="133502"/>
                  <a:pt x="451136" y="129631"/>
                </a:cubicBezTo>
                <a:cubicBezTo>
                  <a:pt x="458088" y="122691"/>
                  <a:pt x="465040" y="136571"/>
                  <a:pt x="465040" y="150452"/>
                </a:cubicBezTo>
                <a:cubicBezTo>
                  <a:pt x="465040" y="164332"/>
                  <a:pt x="465040" y="185152"/>
                  <a:pt x="458088" y="192093"/>
                </a:cubicBezTo>
                <a:cubicBezTo>
                  <a:pt x="458088" y="199033"/>
                  <a:pt x="451136" y="205973"/>
                  <a:pt x="451136" y="205973"/>
                </a:cubicBezTo>
                <a:lnTo>
                  <a:pt x="445053" y="198165"/>
                </a:lnTo>
                <a:cubicBezTo>
                  <a:pt x="444184" y="197298"/>
                  <a:pt x="444184" y="199033"/>
                  <a:pt x="444184" y="205973"/>
                </a:cubicBezTo>
                <a:cubicBezTo>
                  <a:pt x="444184" y="212913"/>
                  <a:pt x="437232" y="233734"/>
                  <a:pt x="430279" y="247614"/>
                </a:cubicBezTo>
                <a:cubicBezTo>
                  <a:pt x="430279" y="261494"/>
                  <a:pt x="416375" y="275375"/>
                  <a:pt x="416375" y="275375"/>
                </a:cubicBezTo>
                <a:cubicBezTo>
                  <a:pt x="416375" y="275399"/>
                  <a:pt x="416375" y="282351"/>
                  <a:pt x="416375" y="303135"/>
                </a:cubicBezTo>
                <a:cubicBezTo>
                  <a:pt x="416375" y="323956"/>
                  <a:pt x="360758" y="344776"/>
                  <a:pt x="360758" y="344776"/>
                </a:cubicBezTo>
                <a:cubicBezTo>
                  <a:pt x="360703" y="344766"/>
                  <a:pt x="284284" y="330888"/>
                  <a:pt x="284284" y="310075"/>
                </a:cubicBezTo>
                <a:cubicBezTo>
                  <a:pt x="284284" y="296195"/>
                  <a:pt x="284284" y="290990"/>
                  <a:pt x="284284" y="289255"/>
                </a:cubicBezTo>
                <a:cubicBezTo>
                  <a:pt x="284257" y="289227"/>
                  <a:pt x="270380" y="275354"/>
                  <a:pt x="270380" y="254554"/>
                </a:cubicBezTo>
                <a:cubicBezTo>
                  <a:pt x="263428" y="233734"/>
                  <a:pt x="256476" y="212913"/>
                  <a:pt x="256476" y="212913"/>
                </a:cubicBezTo>
                <a:cubicBezTo>
                  <a:pt x="256461" y="212942"/>
                  <a:pt x="249517" y="226786"/>
                  <a:pt x="242572" y="219853"/>
                </a:cubicBezTo>
                <a:cubicBezTo>
                  <a:pt x="242572" y="205973"/>
                  <a:pt x="235619" y="185152"/>
                  <a:pt x="235619" y="171272"/>
                </a:cubicBezTo>
                <a:cubicBezTo>
                  <a:pt x="228667" y="157392"/>
                  <a:pt x="235619" y="143511"/>
                  <a:pt x="242572" y="143511"/>
                </a:cubicBezTo>
                <a:lnTo>
                  <a:pt x="244042" y="142887"/>
                </a:lnTo>
                <a:cubicBezTo>
                  <a:pt x="244028" y="142159"/>
                  <a:pt x="243719" y="142075"/>
                  <a:pt x="243409" y="142075"/>
                </a:cubicBezTo>
                <a:lnTo>
                  <a:pt x="231390" y="139483"/>
                </a:lnTo>
                <a:cubicBezTo>
                  <a:pt x="229673" y="142039"/>
                  <a:pt x="229682" y="128254"/>
                  <a:pt x="236541" y="128254"/>
                </a:cubicBezTo>
                <a:cubicBezTo>
                  <a:pt x="236556" y="128223"/>
                  <a:pt x="243409" y="114434"/>
                  <a:pt x="243409" y="114434"/>
                </a:cubicBezTo>
                <a:cubicBezTo>
                  <a:pt x="243386" y="114457"/>
                  <a:pt x="236529" y="121344"/>
                  <a:pt x="229673" y="121344"/>
                </a:cubicBezTo>
                <a:cubicBezTo>
                  <a:pt x="229647" y="121344"/>
                  <a:pt x="222804" y="121344"/>
                  <a:pt x="222804" y="121344"/>
                </a:cubicBezTo>
                <a:cubicBezTo>
                  <a:pt x="222833" y="121329"/>
                  <a:pt x="236541" y="114412"/>
                  <a:pt x="236541" y="93703"/>
                </a:cubicBezTo>
                <a:cubicBezTo>
                  <a:pt x="236541" y="72972"/>
                  <a:pt x="243409" y="24600"/>
                  <a:pt x="298356" y="3869"/>
                </a:cubicBezTo>
                <a:cubicBezTo>
                  <a:pt x="312093" y="414"/>
                  <a:pt x="324971" y="-450"/>
                  <a:pt x="336562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Freeform 21"/>
          <p:cNvSpPr/>
          <p:nvPr/>
        </p:nvSpPr>
        <p:spPr bwMode="auto">
          <a:xfrm>
            <a:off x="5956493" y="1642290"/>
            <a:ext cx="686881" cy="2294305"/>
          </a:xfrm>
          <a:custGeom>
            <a:avLst/>
            <a:gdLst/>
            <a:ahLst/>
            <a:cxnLst/>
            <a:rect l="l" t="t" r="r" b="b"/>
            <a:pathLst>
              <a:path w="686881" h="2294305">
                <a:moveTo>
                  <a:pt x="435874" y="335982"/>
                </a:moveTo>
                <a:cubicBezTo>
                  <a:pt x="435874" y="335982"/>
                  <a:pt x="477386" y="342902"/>
                  <a:pt x="484304" y="349822"/>
                </a:cubicBezTo>
                <a:cubicBezTo>
                  <a:pt x="498142" y="349822"/>
                  <a:pt x="532735" y="356742"/>
                  <a:pt x="553491" y="377501"/>
                </a:cubicBezTo>
                <a:cubicBezTo>
                  <a:pt x="574236" y="391334"/>
                  <a:pt x="615716" y="384428"/>
                  <a:pt x="615758" y="384421"/>
                </a:cubicBezTo>
                <a:cubicBezTo>
                  <a:pt x="615758" y="384421"/>
                  <a:pt x="664189" y="405181"/>
                  <a:pt x="671107" y="412101"/>
                </a:cubicBezTo>
                <a:cubicBezTo>
                  <a:pt x="671107" y="419021"/>
                  <a:pt x="671107" y="474380"/>
                  <a:pt x="678026" y="515899"/>
                </a:cubicBezTo>
                <a:cubicBezTo>
                  <a:pt x="678026" y="515899"/>
                  <a:pt x="671107" y="654296"/>
                  <a:pt x="671107" y="744254"/>
                </a:cubicBezTo>
                <a:cubicBezTo>
                  <a:pt x="671107" y="819075"/>
                  <a:pt x="675894" y="802944"/>
                  <a:pt x="678026" y="799613"/>
                </a:cubicBezTo>
                <a:cubicBezTo>
                  <a:pt x="678026" y="813453"/>
                  <a:pt x="691863" y="931091"/>
                  <a:pt x="684945" y="944931"/>
                </a:cubicBezTo>
                <a:cubicBezTo>
                  <a:pt x="678026" y="965690"/>
                  <a:pt x="622677" y="1145607"/>
                  <a:pt x="615758" y="1159447"/>
                </a:cubicBezTo>
                <a:cubicBezTo>
                  <a:pt x="615758" y="1166364"/>
                  <a:pt x="615758" y="1214767"/>
                  <a:pt x="615758" y="1214806"/>
                </a:cubicBezTo>
                <a:cubicBezTo>
                  <a:pt x="595026" y="1235541"/>
                  <a:pt x="588100" y="1249373"/>
                  <a:pt x="588084" y="1249405"/>
                </a:cubicBezTo>
                <a:cubicBezTo>
                  <a:pt x="588084" y="1311684"/>
                  <a:pt x="581165" y="1408562"/>
                  <a:pt x="581165" y="1450081"/>
                </a:cubicBezTo>
                <a:cubicBezTo>
                  <a:pt x="588084" y="1505440"/>
                  <a:pt x="574246" y="1623078"/>
                  <a:pt x="581165" y="1685357"/>
                </a:cubicBezTo>
                <a:cubicBezTo>
                  <a:pt x="595002" y="1740716"/>
                  <a:pt x="588084" y="1982911"/>
                  <a:pt x="581165" y="2059030"/>
                </a:cubicBezTo>
                <a:cubicBezTo>
                  <a:pt x="581165" y="2121309"/>
                  <a:pt x="581165" y="2117416"/>
                  <a:pt x="581165" y="2121308"/>
                </a:cubicBezTo>
                <a:cubicBezTo>
                  <a:pt x="574254" y="2142044"/>
                  <a:pt x="581149" y="2148972"/>
                  <a:pt x="581165" y="2148988"/>
                </a:cubicBezTo>
                <a:cubicBezTo>
                  <a:pt x="581165" y="2148988"/>
                  <a:pt x="581165" y="2162828"/>
                  <a:pt x="581165" y="2183587"/>
                </a:cubicBezTo>
                <a:cubicBezTo>
                  <a:pt x="581165" y="2204331"/>
                  <a:pt x="567349" y="2204347"/>
                  <a:pt x="567328" y="2204347"/>
                </a:cubicBezTo>
                <a:cubicBezTo>
                  <a:pt x="567328" y="2204347"/>
                  <a:pt x="567328" y="2204347"/>
                  <a:pt x="588084" y="2266626"/>
                </a:cubicBezTo>
                <a:cubicBezTo>
                  <a:pt x="588084" y="2266626"/>
                  <a:pt x="588084" y="2266626"/>
                  <a:pt x="588949" y="2266626"/>
                </a:cubicBezTo>
                <a:lnTo>
                  <a:pt x="595002" y="2266626"/>
                </a:lnTo>
                <a:cubicBezTo>
                  <a:pt x="595002" y="2266626"/>
                  <a:pt x="595002" y="2266626"/>
                  <a:pt x="595002" y="2287385"/>
                </a:cubicBezTo>
                <a:cubicBezTo>
                  <a:pt x="574246" y="2294305"/>
                  <a:pt x="560409" y="2294305"/>
                  <a:pt x="518897" y="2294305"/>
                </a:cubicBezTo>
                <a:cubicBezTo>
                  <a:pt x="484319" y="2294305"/>
                  <a:pt x="456653" y="2287391"/>
                  <a:pt x="456630" y="2287385"/>
                </a:cubicBezTo>
                <a:cubicBezTo>
                  <a:pt x="456630" y="2287385"/>
                  <a:pt x="456630" y="2287385"/>
                  <a:pt x="456630" y="2266626"/>
                </a:cubicBezTo>
                <a:cubicBezTo>
                  <a:pt x="456630" y="2266626"/>
                  <a:pt x="456630" y="2266626"/>
                  <a:pt x="456630" y="2265761"/>
                </a:cubicBezTo>
                <a:lnTo>
                  <a:pt x="456630" y="2259706"/>
                </a:lnTo>
                <a:cubicBezTo>
                  <a:pt x="456630" y="2259706"/>
                  <a:pt x="456630" y="2259706"/>
                  <a:pt x="463548" y="2232026"/>
                </a:cubicBezTo>
                <a:cubicBezTo>
                  <a:pt x="463548" y="2232026"/>
                  <a:pt x="463548" y="2232026"/>
                  <a:pt x="463548" y="2231161"/>
                </a:cubicBezTo>
                <a:lnTo>
                  <a:pt x="463548" y="2225106"/>
                </a:lnTo>
                <a:cubicBezTo>
                  <a:pt x="463548" y="2225106"/>
                  <a:pt x="463548" y="2225106"/>
                  <a:pt x="462683" y="2224241"/>
                </a:cubicBezTo>
                <a:lnTo>
                  <a:pt x="456630" y="2218187"/>
                </a:lnTo>
                <a:cubicBezTo>
                  <a:pt x="456630" y="2218187"/>
                  <a:pt x="456630" y="2218187"/>
                  <a:pt x="455765" y="2218187"/>
                </a:cubicBezTo>
                <a:lnTo>
                  <a:pt x="449711" y="2218187"/>
                </a:lnTo>
                <a:cubicBezTo>
                  <a:pt x="442793" y="2211267"/>
                  <a:pt x="463548" y="2197427"/>
                  <a:pt x="449711" y="2190507"/>
                </a:cubicBezTo>
                <a:cubicBezTo>
                  <a:pt x="435874" y="2190507"/>
                  <a:pt x="428955" y="2155908"/>
                  <a:pt x="428955" y="2135148"/>
                </a:cubicBezTo>
                <a:cubicBezTo>
                  <a:pt x="428955" y="2107469"/>
                  <a:pt x="408199" y="1941392"/>
                  <a:pt x="401281" y="1872193"/>
                </a:cubicBezTo>
                <a:cubicBezTo>
                  <a:pt x="387444" y="1796075"/>
                  <a:pt x="394362" y="1650757"/>
                  <a:pt x="387444" y="1588479"/>
                </a:cubicBezTo>
                <a:cubicBezTo>
                  <a:pt x="380526" y="1533130"/>
                  <a:pt x="359777" y="1429360"/>
                  <a:pt x="359769" y="1429322"/>
                </a:cubicBezTo>
                <a:cubicBezTo>
                  <a:pt x="359769" y="1429322"/>
                  <a:pt x="339013" y="1574639"/>
                  <a:pt x="339013" y="1602318"/>
                </a:cubicBezTo>
                <a:cubicBezTo>
                  <a:pt x="339013" y="1629998"/>
                  <a:pt x="290583" y="1886033"/>
                  <a:pt x="290583" y="1920632"/>
                </a:cubicBezTo>
                <a:cubicBezTo>
                  <a:pt x="290583" y="1955232"/>
                  <a:pt x="318257" y="2135148"/>
                  <a:pt x="318257" y="2162828"/>
                </a:cubicBezTo>
                <a:cubicBezTo>
                  <a:pt x="325176" y="2183587"/>
                  <a:pt x="325176" y="2225106"/>
                  <a:pt x="325176" y="2232026"/>
                </a:cubicBezTo>
                <a:cubicBezTo>
                  <a:pt x="325176" y="2238937"/>
                  <a:pt x="332076" y="2245848"/>
                  <a:pt x="332094" y="2245866"/>
                </a:cubicBezTo>
                <a:cubicBezTo>
                  <a:pt x="332094" y="2245866"/>
                  <a:pt x="332094" y="2245866"/>
                  <a:pt x="332094" y="2266626"/>
                </a:cubicBezTo>
                <a:cubicBezTo>
                  <a:pt x="332094" y="2266626"/>
                  <a:pt x="332094" y="2266626"/>
                  <a:pt x="242152" y="2280465"/>
                </a:cubicBezTo>
                <a:cubicBezTo>
                  <a:pt x="242152" y="2280465"/>
                  <a:pt x="242152" y="2280465"/>
                  <a:pt x="242152" y="2259706"/>
                </a:cubicBezTo>
                <a:cubicBezTo>
                  <a:pt x="242152" y="2259706"/>
                  <a:pt x="179884" y="2280465"/>
                  <a:pt x="110698" y="2287385"/>
                </a:cubicBezTo>
                <a:cubicBezTo>
                  <a:pt x="41550" y="2287385"/>
                  <a:pt x="45" y="2273561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5" y="2266626"/>
                </a:cubicBezTo>
                <a:lnTo>
                  <a:pt x="6918" y="2266626"/>
                </a:lnTo>
                <a:cubicBezTo>
                  <a:pt x="6918" y="2266626"/>
                  <a:pt x="6918" y="2245866"/>
                  <a:pt x="13837" y="2245866"/>
                </a:cubicBezTo>
                <a:cubicBezTo>
                  <a:pt x="20756" y="2238946"/>
                  <a:pt x="69186" y="2245866"/>
                  <a:pt x="89942" y="2238946"/>
                </a:cubicBezTo>
                <a:cubicBezTo>
                  <a:pt x="110688" y="2232030"/>
                  <a:pt x="145257" y="2211287"/>
                  <a:pt x="145291" y="2211267"/>
                </a:cubicBezTo>
                <a:cubicBezTo>
                  <a:pt x="145291" y="2211267"/>
                  <a:pt x="145291" y="2211267"/>
                  <a:pt x="144426" y="2210402"/>
                </a:cubicBezTo>
                <a:lnTo>
                  <a:pt x="138372" y="2204347"/>
                </a:lnTo>
                <a:cubicBezTo>
                  <a:pt x="138372" y="2204347"/>
                  <a:pt x="145291" y="2197427"/>
                  <a:pt x="152210" y="2197427"/>
                </a:cubicBezTo>
                <a:cubicBezTo>
                  <a:pt x="152210" y="2190507"/>
                  <a:pt x="152210" y="2169748"/>
                  <a:pt x="145291" y="2162828"/>
                </a:cubicBezTo>
                <a:cubicBezTo>
                  <a:pt x="131454" y="2148988"/>
                  <a:pt x="166047" y="2128228"/>
                  <a:pt x="152210" y="2114389"/>
                </a:cubicBezTo>
                <a:cubicBezTo>
                  <a:pt x="145291" y="2107469"/>
                  <a:pt x="138372" y="2079789"/>
                  <a:pt x="138372" y="2045190"/>
                </a:cubicBezTo>
                <a:cubicBezTo>
                  <a:pt x="138372" y="2003671"/>
                  <a:pt x="145291" y="1713036"/>
                  <a:pt x="138372" y="1664597"/>
                </a:cubicBezTo>
                <a:cubicBezTo>
                  <a:pt x="131454" y="1616158"/>
                  <a:pt x="131454" y="1498520"/>
                  <a:pt x="124535" y="1429322"/>
                </a:cubicBezTo>
                <a:cubicBezTo>
                  <a:pt x="117617" y="1360132"/>
                  <a:pt x="110700" y="1201007"/>
                  <a:pt x="110698" y="1200966"/>
                </a:cubicBezTo>
                <a:cubicBezTo>
                  <a:pt x="110698" y="1200966"/>
                  <a:pt x="110698" y="1200966"/>
                  <a:pt x="89942" y="1194046"/>
                </a:cubicBezTo>
                <a:cubicBezTo>
                  <a:pt x="89942" y="1194046"/>
                  <a:pt x="76105" y="1194046"/>
                  <a:pt x="76105" y="1180206"/>
                </a:cubicBezTo>
                <a:cubicBezTo>
                  <a:pt x="69186" y="1166366"/>
                  <a:pt x="62267" y="1069488"/>
                  <a:pt x="69186" y="1034889"/>
                </a:cubicBezTo>
                <a:cubicBezTo>
                  <a:pt x="76105" y="1000290"/>
                  <a:pt x="55349" y="854972"/>
                  <a:pt x="62267" y="778854"/>
                </a:cubicBezTo>
                <a:cubicBezTo>
                  <a:pt x="76105" y="695815"/>
                  <a:pt x="41512" y="522819"/>
                  <a:pt x="41512" y="502059"/>
                </a:cubicBezTo>
                <a:cubicBezTo>
                  <a:pt x="48430" y="481299"/>
                  <a:pt x="55349" y="474380"/>
                  <a:pt x="55349" y="453620"/>
                </a:cubicBezTo>
                <a:cubicBezTo>
                  <a:pt x="62267" y="432860"/>
                  <a:pt x="55349" y="405181"/>
                  <a:pt x="76105" y="391341"/>
                </a:cubicBezTo>
                <a:cubicBezTo>
                  <a:pt x="83019" y="391341"/>
                  <a:pt x="96845" y="391341"/>
                  <a:pt x="96861" y="391341"/>
                </a:cubicBezTo>
                <a:cubicBezTo>
                  <a:pt x="96861" y="391341"/>
                  <a:pt x="96861" y="391341"/>
                  <a:pt x="159128" y="370581"/>
                </a:cubicBezTo>
                <a:cubicBezTo>
                  <a:pt x="159128" y="370581"/>
                  <a:pt x="172966" y="363662"/>
                  <a:pt x="179884" y="363662"/>
                </a:cubicBezTo>
                <a:cubicBezTo>
                  <a:pt x="193721" y="356742"/>
                  <a:pt x="228315" y="342902"/>
                  <a:pt x="235234" y="342902"/>
                </a:cubicBezTo>
                <a:cubicBezTo>
                  <a:pt x="249061" y="335987"/>
                  <a:pt x="255980" y="356712"/>
                  <a:pt x="255990" y="356742"/>
                </a:cubicBezTo>
                <a:cubicBezTo>
                  <a:pt x="255990" y="356742"/>
                  <a:pt x="242152" y="356742"/>
                  <a:pt x="235234" y="356742"/>
                </a:cubicBezTo>
                <a:cubicBezTo>
                  <a:pt x="235234" y="363662"/>
                  <a:pt x="262908" y="412101"/>
                  <a:pt x="276745" y="460540"/>
                </a:cubicBezTo>
                <a:cubicBezTo>
                  <a:pt x="290575" y="508953"/>
                  <a:pt x="311317" y="557367"/>
                  <a:pt x="311339" y="557418"/>
                </a:cubicBezTo>
                <a:cubicBezTo>
                  <a:pt x="311339" y="557418"/>
                  <a:pt x="332094" y="502059"/>
                  <a:pt x="332094" y="495139"/>
                </a:cubicBezTo>
                <a:cubicBezTo>
                  <a:pt x="339004" y="495139"/>
                  <a:pt x="345914" y="488237"/>
                  <a:pt x="345932" y="488219"/>
                </a:cubicBezTo>
                <a:cubicBezTo>
                  <a:pt x="345932" y="488219"/>
                  <a:pt x="345932" y="488219"/>
                  <a:pt x="344202" y="488219"/>
                </a:cubicBezTo>
                <a:lnTo>
                  <a:pt x="332094" y="488219"/>
                </a:lnTo>
                <a:cubicBezTo>
                  <a:pt x="332094" y="488219"/>
                  <a:pt x="325176" y="474380"/>
                  <a:pt x="325176" y="467460"/>
                </a:cubicBezTo>
                <a:cubicBezTo>
                  <a:pt x="325176" y="460540"/>
                  <a:pt x="345932" y="425940"/>
                  <a:pt x="352850" y="425940"/>
                </a:cubicBezTo>
                <a:cubicBezTo>
                  <a:pt x="359766" y="419024"/>
                  <a:pt x="373592" y="460498"/>
                  <a:pt x="373606" y="460540"/>
                </a:cubicBezTo>
                <a:cubicBezTo>
                  <a:pt x="373606" y="467455"/>
                  <a:pt x="366697" y="481282"/>
                  <a:pt x="366688" y="481299"/>
                </a:cubicBezTo>
                <a:cubicBezTo>
                  <a:pt x="366688" y="481299"/>
                  <a:pt x="366688" y="508979"/>
                  <a:pt x="373606" y="529738"/>
                </a:cubicBezTo>
                <a:cubicBezTo>
                  <a:pt x="373606" y="550480"/>
                  <a:pt x="373606" y="564314"/>
                  <a:pt x="373606" y="564338"/>
                </a:cubicBezTo>
                <a:cubicBezTo>
                  <a:pt x="373606" y="564338"/>
                  <a:pt x="408199" y="522819"/>
                  <a:pt x="415118" y="508979"/>
                </a:cubicBezTo>
                <a:cubicBezTo>
                  <a:pt x="422037" y="495139"/>
                  <a:pt x="456630" y="419021"/>
                  <a:pt x="463548" y="384421"/>
                </a:cubicBezTo>
                <a:cubicBezTo>
                  <a:pt x="463548" y="342917"/>
                  <a:pt x="435894" y="335987"/>
                  <a:pt x="435874" y="335982"/>
                </a:cubicBezTo>
                <a:close/>
                <a:moveTo>
                  <a:pt x="335015" y="198"/>
                </a:moveTo>
                <a:cubicBezTo>
                  <a:pt x="360124" y="1585"/>
                  <a:pt x="379262" y="9896"/>
                  <a:pt x="388134" y="14613"/>
                </a:cubicBezTo>
                <a:cubicBezTo>
                  <a:pt x="390504" y="14935"/>
                  <a:pt x="392722" y="15581"/>
                  <a:pt x="394574" y="17121"/>
                </a:cubicBezTo>
                <a:cubicBezTo>
                  <a:pt x="397664" y="14255"/>
                  <a:pt x="410471" y="4828"/>
                  <a:pt x="428435" y="10780"/>
                </a:cubicBezTo>
                <a:cubicBezTo>
                  <a:pt x="449291" y="24600"/>
                  <a:pt x="463195" y="52241"/>
                  <a:pt x="463195" y="79882"/>
                </a:cubicBezTo>
                <a:cubicBezTo>
                  <a:pt x="456243" y="107523"/>
                  <a:pt x="463195" y="121344"/>
                  <a:pt x="463195" y="121344"/>
                </a:cubicBezTo>
                <a:lnTo>
                  <a:pt x="457112" y="115297"/>
                </a:lnTo>
                <a:cubicBezTo>
                  <a:pt x="456237" y="114459"/>
                  <a:pt x="454641" y="120804"/>
                  <a:pt x="452988" y="128169"/>
                </a:cubicBezTo>
                <a:cubicBezTo>
                  <a:pt x="458087" y="128994"/>
                  <a:pt x="462191" y="139723"/>
                  <a:pt x="462191" y="150452"/>
                </a:cubicBezTo>
                <a:cubicBezTo>
                  <a:pt x="462191" y="164332"/>
                  <a:pt x="462191" y="185152"/>
                  <a:pt x="462191" y="192093"/>
                </a:cubicBezTo>
                <a:cubicBezTo>
                  <a:pt x="455323" y="199033"/>
                  <a:pt x="448454" y="205973"/>
                  <a:pt x="448454" y="205973"/>
                </a:cubicBezTo>
                <a:lnTo>
                  <a:pt x="445020" y="198165"/>
                </a:lnTo>
                <a:cubicBezTo>
                  <a:pt x="443303" y="197298"/>
                  <a:pt x="441586" y="199033"/>
                  <a:pt x="441586" y="205973"/>
                </a:cubicBezTo>
                <a:cubicBezTo>
                  <a:pt x="441586" y="212913"/>
                  <a:pt x="434717" y="233734"/>
                  <a:pt x="434717" y="247614"/>
                </a:cubicBezTo>
                <a:cubicBezTo>
                  <a:pt x="427849" y="261494"/>
                  <a:pt x="420981" y="275375"/>
                  <a:pt x="420981" y="275375"/>
                </a:cubicBezTo>
                <a:cubicBezTo>
                  <a:pt x="420960" y="275396"/>
                  <a:pt x="414112" y="282346"/>
                  <a:pt x="414112" y="303135"/>
                </a:cubicBezTo>
                <a:cubicBezTo>
                  <a:pt x="414112" y="323956"/>
                  <a:pt x="359165" y="344776"/>
                  <a:pt x="359165" y="344776"/>
                </a:cubicBezTo>
                <a:cubicBezTo>
                  <a:pt x="359113" y="344765"/>
                  <a:pt x="290482" y="330888"/>
                  <a:pt x="290482" y="310075"/>
                </a:cubicBezTo>
                <a:cubicBezTo>
                  <a:pt x="290482" y="282315"/>
                  <a:pt x="283613" y="289255"/>
                  <a:pt x="283613" y="289255"/>
                </a:cubicBezTo>
                <a:cubicBezTo>
                  <a:pt x="283597" y="289223"/>
                  <a:pt x="276737" y="275350"/>
                  <a:pt x="269876" y="254554"/>
                </a:cubicBezTo>
                <a:cubicBezTo>
                  <a:pt x="263008" y="233734"/>
                  <a:pt x="256140" y="212913"/>
                  <a:pt x="256140" y="212913"/>
                </a:cubicBezTo>
                <a:cubicBezTo>
                  <a:pt x="256127" y="212939"/>
                  <a:pt x="249271" y="226787"/>
                  <a:pt x="249271" y="219853"/>
                </a:cubicBezTo>
                <a:cubicBezTo>
                  <a:pt x="242403" y="205973"/>
                  <a:pt x="242403" y="185152"/>
                  <a:pt x="235535" y="171272"/>
                </a:cubicBezTo>
                <a:cubicBezTo>
                  <a:pt x="228666" y="157392"/>
                  <a:pt x="235535" y="143511"/>
                  <a:pt x="242403" y="143511"/>
                </a:cubicBezTo>
                <a:lnTo>
                  <a:pt x="242472" y="143481"/>
                </a:lnTo>
                <a:cubicBezTo>
                  <a:pt x="242167" y="142192"/>
                  <a:pt x="241466" y="142075"/>
                  <a:pt x="240727" y="142075"/>
                </a:cubicBezTo>
                <a:lnTo>
                  <a:pt x="228560" y="139483"/>
                </a:lnTo>
                <a:cubicBezTo>
                  <a:pt x="226822" y="142038"/>
                  <a:pt x="226831" y="128254"/>
                  <a:pt x="233775" y="128254"/>
                </a:cubicBezTo>
                <a:cubicBezTo>
                  <a:pt x="240727" y="128254"/>
                  <a:pt x="240727" y="114434"/>
                  <a:pt x="240727" y="114434"/>
                </a:cubicBezTo>
                <a:cubicBezTo>
                  <a:pt x="240705" y="114455"/>
                  <a:pt x="233764" y="121344"/>
                  <a:pt x="226822" y="121344"/>
                </a:cubicBezTo>
                <a:cubicBezTo>
                  <a:pt x="226794" y="121344"/>
                  <a:pt x="219870" y="121344"/>
                  <a:pt x="219870" y="121344"/>
                </a:cubicBezTo>
                <a:cubicBezTo>
                  <a:pt x="219899" y="121329"/>
                  <a:pt x="233775" y="114412"/>
                  <a:pt x="233775" y="93703"/>
                </a:cubicBezTo>
                <a:cubicBezTo>
                  <a:pt x="233775" y="72972"/>
                  <a:pt x="240727" y="24600"/>
                  <a:pt x="296344" y="3869"/>
                </a:cubicBezTo>
                <a:cubicBezTo>
                  <a:pt x="310248" y="414"/>
                  <a:pt x="323283" y="-450"/>
                  <a:pt x="335015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Freeform 24"/>
          <p:cNvSpPr/>
          <p:nvPr/>
        </p:nvSpPr>
        <p:spPr bwMode="auto">
          <a:xfrm>
            <a:off x="6771481" y="1642290"/>
            <a:ext cx="689792" cy="2294305"/>
          </a:xfrm>
          <a:custGeom>
            <a:avLst/>
            <a:gdLst/>
            <a:ahLst/>
            <a:cxnLst/>
            <a:rect l="l" t="t" r="r" b="b"/>
            <a:pathLst>
              <a:path w="689792" h="2294305">
                <a:moveTo>
                  <a:pt x="437721" y="335982"/>
                </a:moveTo>
                <a:cubicBezTo>
                  <a:pt x="437721" y="335982"/>
                  <a:pt x="479409" y="342902"/>
                  <a:pt x="493305" y="349822"/>
                </a:cubicBezTo>
                <a:cubicBezTo>
                  <a:pt x="500253" y="349822"/>
                  <a:pt x="541940" y="356742"/>
                  <a:pt x="555836" y="377501"/>
                </a:cubicBezTo>
                <a:cubicBezTo>
                  <a:pt x="576671" y="391335"/>
                  <a:pt x="618329" y="384428"/>
                  <a:pt x="618368" y="384421"/>
                </a:cubicBezTo>
                <a:cubicBezTo>
                  <a:pt x="618368" y="384421"/>
                  <a:pt x="667003" y="405181"/>
                  <a:pt x="673951" y="412101"/>
                </a:cubicBezTo>
                <a:cubicBezTo>
                  <a:pt x="673951" y="419021"/>
                  <a:pt x="673951" y="474380"/>
                  <a:pt x="680899" y="515899"/>
                </a:cubicBezTo>
                <a:cubicBezTo>
                  <a:pt x="680899" y="515899"/>
                  <a:pt x="673951" y="654296"/>
                  <a:pt x="673951" y="744254"/>
                </a:cubicBezTo>
                <a:cubicBezTo>
                  <a:pt x="673951" y="819087"/>
                  <a:pt x="678759" y="802939"/>
                  <a:pt x="680899" y="799613"/>
                </a:cubicBezTo>
                <a:cubicBezTo>
                  <a:pt x="680899" y="813453"/>
                  <a:pt x="694795" y="931091"/>
                  <a:pt x="687847" y="944931"/>
                </a:cubicBezTo>
                <a:cubicBezTo>
                  <a:pt x="680899" y="965690"/>
                  <a:pt x="625316" y="1145607"/>
                  <a:pt x="618368" y="1159447"/>
                </a:cubicBezTo>
                <a:cubicBezTo>
                  <a:pt x="618368" y="1166364"/>
                  <a:pt x="618368" y="1214767"/>
                  <a:pt x="618368" y="1214806"/>
                </a:cubicBezTo>
                <a:cubicBezTo>
                  <a:pt x="597547" y="1235542"/>
                  <a:pt x="590592" y="1249374"/>
                  <a:pt x="590576" y="1249405"/>
                </a:cubicBezTo>
                <a:cubicBezTo>
                  <a:pt x="590576" y="1311684"/>
                  <a:pt x="583628" y="1408562"/>
                  <a:pt x="583628" y="1450081"/>
                </a:cubicBezTo>
                <a:cubicBezTo>
                  <a:pt x="590576" y="1505440"/>
                  <a:pt x="576680" y="1623078"/>
                  <a:pt x="583628" y="1685357"/>
                </a:cubicBezTo>
                <a:cubicBezTo>
                  <a:pt x="597524" y="1740716"/>
                  <a:pt x="590576" y="1982911"/>
                  <a:pt x="583628" y="2059030"/>
                </a:cubicBezTo>
                <a:cubicBezTo>
                  <a:pt x="583628" y="2121309"/>
                  <a:pt x="583628" y="2117416"/>
                  <a:pt x="583628" y="2121308"/>
                </a:cubicBezTo>
                <a:cubicBezTo>
                  <a:pt x="583628" y="2142040"/>
                  <a:pt x="583628" y="2148969"/>
                  <a:pt x="583628" y="2148988"/>
                </a:cubicBezTo>
                <a:cubicBezTo>
                  <a:pt x="583628" y="2148988"/>
                  <a:pt x="590576" y="2162828"/>
                  <a:pt x="590576" y="2183587"/>
                </a:cubicBezTo>
                <a:cubicBezTo>
                  <a:pt x="583642" y="2204305"/>
                  <a:pt x="576708" y="2204347"/>
                  <a:pt x="576680" y="2204347"/>
                </a:cubicBezTo>
                <a:cubicBezTo>
                  <a:pt x="576680" y="2204347"/>
                  <a:pt x="576680" y="2204347"/>
                  <a:pt x="590576" y="2266626"/>
                </a:cubicBezTo>
                <a:cubicBezTo>
                  <a:pt x="590576" y="2266626"/>
                  <a:pt x="590576" y="2266626"/>
                  <a:pt x="591445" y="2266626"/>
                </a:cubicBezTo>
                <a:lnTo>
                  <a:pt x="597524" y="2266626"/>
                </a:lnTo>
                <a:cubicBezTo>
                  <a:pt x="597524" y="2266626"/>
                  <a:pt x="597524" y="2266626"/>
                  <a:pt x="597524" y="2287385"/>
                </a:cubicBezTo>
                <a:cubicBezTo>
                  <a:pt x="576680" y="2294305"/>
                  <a:pt x="562784" y="2294305"/>
                  <a:pt x="528044" y="2294305"/>
                </a:cubicBezTo>
                <a:cubicBezTo>
                  <a:pt x="486380" y="2294305"/>
                  <a:pt x="458596" y="2287393"/>
                  <a:pt x="458565" y="2287385"/>
                </a:cubicBezTo>
                <a:cubicBezTo>
                  <a:pt x="458565" y="2287385"/>
                  <a:pt x="458565" y="2287385"/>
                  <a:pt x="458565" y="2266626"/>
                </a:cubicBezTo>
                <a:cubicBezTo>
                  <a:pt x="458565" y="2266626"/>
                  <a:pt x="458565" y="2266626"/>
                  <a:pt x="459433" y="2265761"/>
                </a:cubicBezTo>
                <a:lnTo>
                  <a:pt x="465513" y="2259706"/>
                </a:lnTo>
                <a:cubicBezTo>
                  <a:pt x="465513" y="2259706"/>
                  <a:pt x="465513" y="2259706"/>
                  <a:pt x="465513" y="2232026"/>
                </a:cubicBezTo>
                <a:cubicBezTo>
                  <a:pt x="465513" y="2232026"/>
                  <a:pt x="465513" y="2232026"/>
                  <a:pt x="465513" y="2231161"/>
                </a:cubicBezTo>
                <a:lnTo>
                  <a:pt x="465513" y="2225106"/>
                </a:lnTo>
                <a:cubicBezTo>
                  <a:pt x="465513" y="2225106"/>
                  <a:pt x="465513" y="2225106"/>
                  <a:pt x="464644" y="2224241"/>
                </a:cubicBezTo>
                <a:lnTo>
                  <a:pt x="458565" y="2218187"/>
                </a:lnTo>
                <a:cubicBezTo>
                  <a:pt x="458565" y="2218187"/>
                  <a:pt x="458565" y="2218187"/>
                  <a:pt x="457696" y="2218187"/>
                </a:cubicBezTo>
                <a:lnTo>
                  <a:pt x="451617" y="2218187"/>
                </a:lnTo>
                <a:cubicBezTo>
                  <a:pt x="451617" y="2211267"/>
                  <a:pt x="465513" y="2197427"/>
                  <a:pt x="451617" y="2190507"/>
                </a:cubicBezTo>
                <a:cubicBezTo>
                  <a:pt x="437721" y="2190507"/>
                  <a:pt x="430773" y="2155908"/>
                  <a:pt x="430773" y="2135148"/>
                </a:cubicBezTo>
                <a:cubicBezTo>
                  <a:pt x="430773" y="2107469"/>
                  <a:pt x="409929" y="1941392"/>
                  <a:pt x="402981" y="1872193"/>
                </a:cubicBezTo>
                <a:cubicBezTo>
                  <a:pt x="389085" y="1796075"/>
                  <a:pt x="396033" y="1650757"/>
                  <a:pt x="389085" y="1588479"/>
                </a:cubicBezTo>
                <a:cubicBezTo>
                  <a:pt x="382139" y="1533130"/>
                  <a:pt x="368247" y="1429362"/>
                  <a:pt x="368242" y="1429322"/>
                </a:cubicBezTo>
                <a:cubicBezTo>
                  <a:pt x="368242" y="1429322"/>
                  <a:pt x="340450" y="1574639"/>
                  <a:pt x="340450" y="1602318"/>
                </a:cubicBezTo>
                <a:cubicBezTo>
                  <a:pt x="340450" y="1629998"/>
                  <a:pt x="291814" y="1886033"/>
                  <a:pt x="291814" y="1920632"/>
                </a:cubicBezTo>
                <a:cubicBezTo>
                  <a:pt x="291814" y="1955232"/>
                  <a:pt x="319606" y="2135148"/>
                  <a:pt x="326554" y="2162828"/>
                </a:cubicBezTo>
                <a:cubicBezTo>
                  <a:pt x="326554" y="2183587"/>
                  <a:pt x="326554" y="2225106"/>
                  <a:pt x="326554" y="2232026"/>
                </a:cubicBezTo>
                <a:cubicBezTo>
                  <a:pt x="326554" y="2238937"/>
                  <a:pt x="333483" y="2245848"/>
                  <a:pt x="333502" y="2245866"/>
                </a:cubicBezTo>
                <a:cubicBezTo>
                  <a:pt x="333502" y="2245866"/>
                  <a:pt x="333502" y="2245866"/>
                  <a:pt x="333502" y="2266626"/>
                </a:cubicBezTo>
                <a:cubicBezTo>
                  <a:pt x="333502" y="2266626"/>
                  <a:pt x="333502" y="2266626"/>
                  <a:pt x="250126" y="2280465"/>
                </a:cubicBezTo>
                <a:cubicBezTo>
                  <a:pt x="250126" y="2280465"/>
                  <a:pt x="250126" y="2280465"/>
                  <a:pt x="250126" y="2259706"/>
                </a:cubicBezTo>
                <a:cubicBezTo>
                  <a:pt x="250126" y="2259706"/>
                  <a:pt x="180646" y="2280465"/>
                  <a:pt x="111167" y="2287385"/>
                </a:cubicBezTo>
                <a:cubicBezTo>
                  <a:pt x="41722" y="2287385"/>
                  <a:pt x="41" y="2273560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8" y="2266626"/>
                </a:cubicBezTo>
                <a:lnTo>
                  <a:pt x="6948" y="2266626"/>
                </a:lnTo>
                <a:cubicBezTo>
                  <a:pt x="6948" y="2266626"/>
                  <a:pt x="6948" y="2245866"/>
                  <a:pt x="13896" y="2245866"/>
                </a:cubicBezTo>
                <a:cubicBezTo>
                  <a:pt x="27792" y="2238946"/>
                  <a:pt x="69479" y="2245866"/>
                  <a:pt x="97271" y="2238946"/>
                </a:cubicBezTo>
                <a:cubicBezTo>
                  <a:pt x="118106" y="2232029"/>
                  <a:pt x="145885" y="2211283"/>
                  <a:pt x="145907" y="2211267"/>
                </a:cubicBezTo>
                <a:cubicBezTo>
                  <a:pt x="145907" y="2211267"/>
                  <a:pt x="145907" y="2211267"/>
                  <a:pt x="145038" y="2210402"/>
                </a:cubicBezTo>
                <a:lnTo>
                  <a:pt x="138959" y="2204347"/>
                </a:lnTo>
                <a:cubicBezTo>
                  <a:pt x="138959" y="2204347"/>
                  <a:pt x="145907" y="2197427"/>
                  <a:pt x="152855" y="2197427"/>
                </a:cubicBezTo>
                <a:cubicBezTo>
                  <a:pt x="159803" y="2190507"/>
                  <a:pt x="152855" y="2169748"/>
                  <a:pt x="145907" y="2162828"/>
                </a:cubicBezTo>
                <a:cubicBezTo>
                  <a:pt x="138959" y="2148988"/>
                  <a:pt x="166751" y="2128228"/>
                  <a:pt x="152855" y="2114389"/>
                </a:cubicBezTo>
                <a:cubicBezTo>
                  <a:pt x="145907" y="2107469"/>
                  <a:pt x="138959" y="2079789"/>
                  <a:pt x="138959" y="2045190"/>
                </a:cubicBezTo>
                <a:cubicBezTo>
                  <a:pt x="145907" y="2003671"/>
                  <a:pt x="145907" y="1713036"/>
                  <a:pt x="138959" y="1664597"/>
                </a:cubicBezTo>
                <a:cubicBezTo>
                  <a:pt x="132011" y="1616158"/>
                  <a:pt x="132011" y="1498520"/>
                  <a:pt x="125063" y="1429322"/>
                </a:cubicBezTo>
                <a:cubicBezTo>
                  <a:pt x="118116" y="1360132"/>
                  <a:pt x="111169" y="1201008"/>
                  <a:pt x="111167" y="1200966"/>
                </a:cubicBezTo>
                <a:cubicBezTo>
                  <a:pt x="111167" y="1200966"/>
                  <a:pt x="111167" y="1200966"/>
                  <a:pt x="90323" y="1194046"/>
                </a:cubicBezTo>
                <a:cubicBezTo>
                  <a:pt x="90323" y="1194046"/>
                  <a:pt x="76427" y="1194046"/>
                  <a:pt x="76427" y="1180206"/>
                </a:cubicBezTo>
                <a:cubicBezTo>
                  <a:pt x="69479" y="1166366"/>
                  <a:pt x="62531" y="1069488"/>
                  <a:pt x="69479" y="1034889"/>
                </a:cubicBezTo>
                <a:cubicBezTo>
                  <a:pt x="76427" y="1000290"/>
                  <a:pt x="55583" y="854972"/>
                  <a:pt x="69479" y="778854"/>
                </a:cubicBezTo>
                <a:cubicBezTo>
                  <a:pt x="76427" y="695815"/>
                  <a:pt x="41687" y="522819"/>
                  <a:pt x="48635" y="502059"/>
                </a:cubicBezTo>
                <a:cubicBezTo>
                  <a:pt x="48635" y="481299"/>
                  <a:pt x="55583" y="474380"/>
                  <a:pt x="62531" y="453620"/>
                </a:cubicBezTo>
                <a:cubicBezTo>
                  <a:pt x="62531" y="432860"/>
                  <a:pt x="62531" y="405181"/>
                  <a:pt x="76427" y="391341"/>
                </a:cubicBezTo>
                <a:cubicBezTo>
                  <a:pt x="83367" y="391341"/>
                  <a:pt x="97237" y="391341"/>
                  <a:pt x="97271" y="391341"/>
                </a:cubicBezTo>
                <a:cubicBezTo>
                  <a:pt x="97271" y="391341"/>
                  <a:pt x="97271" y="391341"/>
                  <a:pt x="166751" y="370581"/>
                </a:cubicBezTo>
                <a:cubicBezTo>
                  <a:pt x="166751" y="370581"/>
                  <a:pt x="173699" y="363662"/>
                  <a:pt x="187594" y="363662"/>
                </a:cubicBezTo>
                <a:cubicBezTo>
                  <a:pt x="201490" y="356742"/>
                  <a:pt x="229283" y="342902"/>
                  <a:pt x="243178" y="342902"/>
                </a:cubicBezTo>
                <a:cubicBezTo>
                  <a:pt x="250122" y="335987"/>
                  <a:pt x="257065" y="356715"/>
                  <a:pt x="257074" y="356742"/>
                </a:cubicBezTo>
                <a:cubicBezTo>
                  <a:pt x="257074" y="356742"/>
                  <a:pt x="243203" y="356742"/>
                  <a:pt x="243178" y="356742"/>
                </a:cubicBezTo>
                <a:cubicBezTo>
                  <a:pt x="236231" y="363662"/>
                  <a:pt x="264022" y="412101"/>
                  <a:pt x="277918" y="460540"/>
                </a:cubicBezTo>
                <a:cubicBezTo>
                  <a:pt x="291807" y="508953"/>
                  <a:pt x="312636" y="557367"/>
                  <a:pt x="312658" y="557418"/>
                </a:cubicBezTo>
                <a:cubicBezTo>
                  <a:pt x="312658" y="557418"/>
                  <a:pt x="333502" y="502059"/>
                  <a:pt x="340450" y="495139"/>
                </a:cubicBezTo>
                <a:cubicBezTo>
                  <a:pt x="340450" y="495139"/>
                  <a:pt x="354318" y="488233"/>
                  <a:pt x="354346" y="488219"/>
                </a:cubicBezTo>
                <a:cubicBezTo>
                  <a:pt x="354346" y="488219"/>
                  <a:pt x="354346" y="488219"/>
                  <a:pt x="333502" y="488219"/>
                </a:cubicBezTo>
                <a:cubicBezTo>
                  <a:pt x="333502" y="488219"/>
                  <a:pt x="326554" y="474380"/>
                  <a:pt x="326554" y="467460"/>
                </a:cubicBezTo>
                <a:cubicBezTo>
                  <a:pt x="326554" y="460540"/>
                  <a:pt x="347398" y="425940"/>
                  <a:pt x="354346" y="425940"/>
                </a:cubicBezTo>
                <a:cubicBezTo>
                  <a:pt x="361290" y="419024"/>
                  <a:pt x="382117" y="460499"/>
                  <a:pt x="382137" y="460540"/>
                </a:cubicBezTo>
                <a:cubicBezTo>
                  <a:pt x="382137" y="467456"/>
                  <a:pt x="368258" y="481283"/>
                  <a:pt x="368242" y="481299"/>
                </a:cubicBezTo>
                <a:cubicBezTo>
                  <a:pt x="368242" y="481299"/>
                  <a:pt x="375190" y="508979"/>
                  <a:pt x="375190" y="529738"/>
                </a:cubicBezTo>
                <a:cubicBezTo>
                  <a:pt x="375190" y="550481"/>
                  <a:pt x="382126" y="564315"/>
                  <a:pt x="382137" y="564338"/>
                </a:cubicBezTo>
                <a:cubicBezTo>
                  <a:pt x="382137" y="564338"/>
                  <a:pt x="409929" y="522819"/>
                  <a:pt x="416877" y="508979"/>
                </a:cubicBezTo>
                <a:cubicBezTo>
                  <a:pt x="423825" y="495139"/>
                  <a:pt x="465513" y="419021"/>
                  <a:pt x="465513" y="384421"/>
                </a:cubicBezTo>
                <a:cubicBezTo>
                  <a:pt x="465513" y="342937"/>
                  <a:pt x="437769" y="335994"/>
                  <a:pt x="437721" y="335982"/>
                </a:cubicBezTo>
                <a:close/>
                <a:moveTo>
                  <a:pt x="337448" y="198"/>
                </a:moveTo>
                <a:cubicBezTo>
                  <a:pt x="362443" y="1585"/>
                  <a:pt x="381495" y="9893"/>
                  <a:pt x="390330" y="14610"/>
                </a:cubicBezTo>
                <a:cubicBezTo>
                  <a:pt x="392721" y="14917"/>
                  <a:pt x="394967" y="15549"/>
                  <a:pt x="396874" y="17041"/>
                </a:cubicBezTo>
                <a:cubicBezTo>
                  <a:pt x="400117" y="14041"/>
                  <a:pt x="412780" y="4896"/>
                  <a:pt x="430461" y="10780"/>
                </a:cubicBezTo>
                <a:cubicBezTo>
                  <a:pt x="451226" y="24600"/>
                  <a:pt x="471992" y="52241"/>
                  <a:pt x="465070" y="79882"/>
                </a:cubicBezTo>
                <a:cubicBezTo>
                  <a:pt x="458148" y="107523"/>
                  <a:pt x="465070" y="121344"/>
                  <a:pt x="465070" y="121344"/>
                </a:cubicBezTo>
                <a:lnTo>
                  <a:pt x="459014" y="115297"/>
                </a:lnTo>
                <a:cubicBezTo>
                  <a:pt x="458140" y="114469"/>
                  <a:pt x="455620" y="124534"/>
                  <a:pt x="453674" y="134037"/>
                </a:cubicBezTo>
                <a:cubicBezTo>
                  <a:pt x="455048" y="132665"/>
                  <a:pt x="456568" y="131148"/>
                  <a:pt x="458088" y="129631"/>
                </a:cubicBezTo>
                <a:cubicBezTo>
                  <a:pt x="461129" y="129631"/>
                  <a:pt x="465040" y="140041"/>
                  <a:pt x="465040" y="150452"/>
                </a:cubicBezTo>
                <a:cubicBezTo>
                  <a:pt x="465040" y="164332"/>
                  <a:pt x="465040" y="185152"/>
                  <a:pt x="465040" y="192093"/>
                </a:cubicBezTo>
                <a:cubicBezTo>
                  <a:pt x="458088" y="199033"/>
                  <a:pt x="451136" y="205973"/>
                  <a:pt x="451136" y="205973"/>
                </a:cubicBezTo>
                <a:lnTo>
                  <a:pt x="447660" y="198165"/>
                </a:lnTo>
                <a:cubicBezTo>
                  <a:pt x="445922" y="197298"/>
                  <a:pt x="444184" y="199033"/>
                  <a:pt x="444184" y="205973"/>
                </a:cubicBezTo>
                <a:cubicBezTo>
                  <a:pt x="444184" y="212913"/>
                  <a:pt x="437232" y="233734"/>
                  <a:pt x="437232" y="247614"/>
                </a:cubicBezTo>
                <a:cubicBezTo>
                  <a:pt x="430279" y="261494"/>
                  <a:pt x="423327" y="275375"/>
                  <a:pt x="423327" y="275375"/>
                </a:cubicBezTo>
                <a:cubicBezTo>
                  <a:pt x="423307" y="275395"/>
                  <a:pt x="416375" y="282346"/>
                  <a:pt x="416375" y="303135"/>
                </a:cubicBezTo>
                <a:cubicBezTo>
                  <a:pt x="416375" y="323956"/>
                  <a:pt x="360758" y="344776"/>
                  <a:pt x="360758" y="344776"/>
                </a:cubicBezTo>
                <a:cubicBezTo>
                  <a:pt x="360720" y="344769"/>
                  <a:pt x="291237" y="330890"/>
                  <a:pt x="291237" y="310075"/>
                </a:cubicBezTo>
                <a:cubicBezTo>
                  <a:pt x="291237" y="296195"/>
                  <a:pt x="291237" y="290990"/>
                  <a:pt x="291237" y="289255"/>
                </a:cubicBezTo>
                <a:cubicBezTo>
                  <a:pt x="291206" y="289224"/>
                  <a:pt x="277325" y="275352"/>
                  <a:pt x="270380" y="254554"/>
                </a:cubicBezTo>
                <a:cubicBezTo>
                  <a:pt x="263428" y="233734"/>
                  <a:pt x="263428" y="212913"/>
                  <a:pt x="263428" y="212913"/>
                </a:cubicBezTo>
                <a:cubicBezTo>
                  <a:pt x="263414" y="212941"/>
                  <a:pt x="256469" y="226787"/>
                  <a:pt x="249524" y="219853"/>
                </a:cubicBezTo>
                <a:cubicBezTo>
                  <a:pt x="242572" y="205973"/>
                  <a:pt x="242572" y="185152"/>
                  <a:pt x="235619" y="171272"/>
                </a:cubicBezTo>
                <a:cubicBezTo>
                  <a:pt x="228667" y="157392"/>
                  <a:pt x="235619" y="143511"/>
                  <a:pt x="242572" y="143511"/>
                </a:cubicBezTo>
                <a:lnTo>
                  <a:pt x="244496" y="142825"/>
                </a:lnTo>
                <a:cubicBezTo>
                  <a:pt x="244266" y="142102"/>
                  <a:pt x="243922" y="142075"/>
                  <a:pt x="243569" y="142075"/>
                </a:cubicBezTo>
                <a:cubicBezTo>
                  <a:pt x="236647" y="135164"/>
                  <a:pt x="229725" y="142075"/>
                  <a:pt x="229725" y="142075"/>
                </a:cubicBezTo>
                <a:cubicBezTo>
                  <a:pt x="229725" y="142038"/>
                  <a:pt x="229734" y="128254"/>
                  <a:pt x="236647" y="128254"/>
                </a:cubicBezTo>
                <a:cubicBezTo>
                  <a:pt x="243569" y="128254"/>
                  <a:pt x="243569" y="114434"/>
                  <a:pt x="243569" y="114434"/>
                </a:cubicBezTo>
                <a:cubicBezTo>
                  <a:pt x="243548" y="114455"/>
                  <a:pt x="236636" y="121344"/>
                  <a:pt x="229725" y="121344"/>
                </a:cubicBezTo>
                <a:cubicBezTo>
                  <a:pt x="229699" y="121344"/>
                  <a:pt x="222803" y="121344"/>
                  <a:pt x="222803" y="121344"/>
                </a:cubicBezTo>
                <a:cubicBezTo>
                  <a:pt x="222832" y="121329"/>
                  <a:pt x="236647" y="114412"/>
                  <a:pt x="236647" y="93703"/>
                </a:cubicBezTo>
                <a:cubicBezTo>
                  <a:pt x="236647" y="72972"/>
                  <a:pt x="243569" y="24600"/>
                  <a:pt x="298944" y="3869"/>
                </a:cubicBezTo>
                <a:cubicBezTo>
                  <a:pt x="312788" y="414"/>
                  <a:pt x="325767" y="-450"/>
                  <a:pt x="337448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Freeform 27"/>
          <p:cNvSpPr/>
          <p:nvPr/>
        </p:nvSpPr>
        <p:spPr bwMode="auto">
          <a:xfrm>
            <a:off x="7589404" y="1642290"/>
            <a:ext cx="695136" cy="2294305"/>
          </a:xfrm>
          <a:custGeom>
            <a:avLst/>
            <a:gdLst/>
            <a:ahLst/>
            <a:cxnLst/>
            <a:rect l="l" t="t" r="r" b="b"/>
            <a:pathLst>
              <a:path w="695136" h="2294305">
                <a:moveTo>
                  <a:pt x="443982" y="335982"/>
                </a:moveTo>
                <a:cubicBezTo>
                  <a:pt x="443982" y="335982"/>
                  <a:pt x="478668" y="342902"/>
                  <a:pt x="492542" y="349822"/>
                </a:cubicBezTo>
                <a:cubicBezTo>
                  <a:pt x="499479" y="349822"/>
                  <a:pt x="541102" y="356742"/>
                  <a:pt x="561914" y="377501"/>
                </a:cubicBezTo>
                <a:cubicBezTo>
                  <a:pt x="575781" y="391334"/>
                  <a:pt x="617369" y="384428"/>
                  <a:pt x="617412" y="384421"/>
                </a:cubicBezTo>
                <a:cubicBezTo>
                  <a:pt x="617412" y="384421"/>
                  <a:pt x="665972" y="405181"/>
                  <a:pt x="672909" y="412101"/>
                </a:cubicBezTo>
                <a:cubicBezTo>
                  <a:pt x="679847" y="419021"/>
                  <a:pt x="672909" y="474380"/>
                  <a:pt x="679847" y="515899"/>
                </a:cubicBezTo>
                <a:cubicBezTo>
                  <a:pt x="679847" y="515899"/>
                  <a:pt x="679847" y="654296"/>
                  <a:pt x="679847" y="744254"/>
                </a:cubicBezTo>
                <a:cubicBezTo>
                  <a:pt x="679847" y="778235"/>
                  <a:pt x="679847" y="793455"/>
                  <a:pt x="679847" y="799613"/>
                </a:cubicBezTo>
                <a:cubicBezTo>
                  <a:pt x="679847" y="813453"/>
                  <a:pt x="700658" y="931091"/>
                  <a:pt x="693721" y="944931"/>
                </a:cubicBezTo>
                <a:cubicBezTo>
                  <a:pt x="686784" y="965690"/>
                  <a:pt x="624349" y="1145607"/>
                  <a:pt x="624349" y="1159447"/>
                </a:cubicBezTo>
                <a:cubicBezTo>
                  <a:pt x="617412" y="1166366"/>
                  <a:pt x="624349" y="1214806"/>
                  <a:pt x="617412" y="1214806"/>
                </a:cubicBezTo>
                <a:cubicBezTo>
                  <a:pt x="596624" y="1235541"/>
                  <a:pt x="589679" y="1249373"/>
                  <a:pt x="589663" y="1249405"/>
                </a:cubicBezTo>
                <a:cubicBezTo>
                  <a:pt x="596600" y="1311684"/>
                  <a:pt x="582726" y="1408562"/>
                  <a:pt x="589663" y="1450081"/>
                </a:cubicBezTo>
                <a:cubicBezTo>
                  <a:pt x="589663" y="1505440"/>
                  <a:pt x="575788" y="1623078"/>
                  <a:pt x="589663" y="1685357"/>
                </a:cubicBezTo>
                <a:cubicBezTo>
                  <a:pt x="596600" y="1740716"/>
                  <a:pt x="589663" y="1982911"/>
                  <a:pt x="589663" y="2059030"/>
                </a:cubicBezTo>
                <a:cubicBezTo>
                  <a:pt x="584460" y="2121309"/>
                  <a:pt x="587061" y="2117416"/>
                  <a:pt x="582726" y="2121308"/>
                </a:cubicBezTo>
                <a:cubicBezTo>
                  <a:pt x="582726" y="2142040"/>
                  <a:pt x="582726" y="2148969"/>
                  <a:pt x="582726" y="2148988"/>
                </a:cubicBezTo>
                <a:cubicBezTo>
                  <a:pt x="582726" y="2148988"/>
                  <a:pt x="589663" y="2162828"/>
                  <a:pt x="589663" y="2183587"/>
                </a:cubicBezTo>
                <a:cubicBezTo>
                  <a:pt x="582739" y="2204307"/>
                  <a:pt x="575815" y="2204347"/>
                  <a:pt x="575788" y="2204347"/>
                </a:cubicBezTo>
                <a:cubicBezTo>
                  <a:pt x="575788" y="2204347"/>
                  <a:pt x="575788" y="2204347"/>
                  <a:pt x="596600" y="2266626"/>
                </a:cubicBezTo>
                <a:cubicBezTo>
                  <a:pt x="596600" y="2266626"/>
                  <a:pt x="596600" y="2266626"/>
                  <a:pt x="596600" y="2287385"/>
                </a:cubicBezTo>
                <a:cubicBezTo>
                  <a:pt x="575788" y="2294305"/>
                  <a:pt x="561914" y="2294305"/>
                  <a:pt x="527228" y="2294305"/>
                </a:cubicBezTo>
                <a:cubicBezTo>
                  <a:pt x="485627" y="2294305"/>
                  <a:pt x="457885" y="2287393"/>
                  <a:pt x="457856" y="2287385"/>
                </a:cubicBezTo>
                <a:cubicBezTo>
                  <a:pt x="457856" y="2287385"/>
                  <a:pt x="457856" y="2287385"/>
                  <a:pt x="457856" y="2266626"/>
                </a:cubicBezTo>
                <a:cubicBezTo>
                  <a:pt x="457856" y="2266626"/>
                  <a:pt x="457856" y="2266626"/>
                  <a:pt x="458723" y="2265761"/>
                </a:cubicBezTo>
                <a:lnTo>
                  <a:pt x="464793" y="2259706"/>
                </a:lnTo>
                <a:cubicBezTo>
                  <a:pt x="464793" y="2259706"/>
                  <a:pt x="464793" y="2259706"/>
                  <a:pt x="464793" y="2232026"/>
                </a:cubicBezTo>
                <a:cubicBezTo>
                  <a:pt x="464793" y="2232026"/>
                  <a:pt x="464793" y="2232026"/>
                  <a:pt x="464793" y="2231161"/>
                </a:cubicBezTo>
                <a:lnTo>
                  <a:pt x="464793" y="2225106"/>
                </a:lnTo>
                <a:cubicBezTo>
                  <a:pt x="464793" y="2225106"/>
                  <a:pt x="464793" y="2225106"/>
                  <a:pt x="463926" y="2224241"/>
                </a:cubicBezTo>
                <a:lnTo>
                  <a:pt x="457856" y="2218187"/>
                </a:lnTo>
                <a:cubicBezTo>
                  <a:pt x="457856" y="2218187"/>
                  <a:pt x="457856" y="2218187"/>
                  <a:pt x="456989" y="2218187"/>
                </a:cubicBezTo>
                <a:lnTo>
                  <a:pt x="450919" y="2218187"/>
                </a:lnTo>
                <a:cubicBezTo>
                  <a:pt x="450919" y="2211267"/>
                  <a:pt x="471730" y="2197427"/>
                  <a:pt x="457856" y="2190507"/>
                </a:cubicBezTo>
                <a:cubicBezTo>
                  <a:pt x="443982" y="2190507"/>
                  <a:pt x="437044" y="2155908"/>
                  <a:pt x="437044" y="2135148"/>
                </a:cubicBezTo>
                <a:cubicBezTo>
                  <a:pt x="437044" y="2107469"/>
                  <a:pt x="416233" y="1941392"/>
                  <a:pt x="402358" y="1872193"/>
                </a:cubicBezTo>
                <a:cubicBezTo>
                  <a:pt x="388484" y="1796075"/>
                  <a:pt x="402358" y="1650757"/>
                  <a:pt x="395421" y="1588479"/>
                </a:cubicBezTo>
                <a:cubicBezTo>
                  <a:pt x="388485" y="1533131"/>
                  <a:pt x="367681" y="1429364"/>
                  <a:pt x="367672" y="1429322"/>
                </a:cubicBezTo>
                <a:cubicBezTo>
                  <a:pt x="367672" y="1429322"/>
                  <a:pt x="339923" y="1574639"/>
                  <a:pt x="339923" y="1602318"/>
                </a:cubicBezTo>
                <a:cubicBezTo>
                  <a:pt x="339923" y="1629998"/>
                  <a:pt x="291363" y="1886033"/>
                  <a:pt x="291363" y="1920632"/>
                </a:cubicBezTo>
                <a:cubicBezTo>
                  <a:pt x="291363" y="1955232"/>
                  <a:pt x="326049" y="2135148"/>
                  <a:pt x="326049" y="2162828"/>
                </a:cubicBezTo>
                <a:cubicBezTo>
                  <a:pt x="326049" y="2183587"/>
                  <a:pt x="326049" y="2225106"/>
                  <a:pt x="326049" y="2232026"/>
                </a:cubicBezTo>
                <a:cubicBezTo>
                  <a:pt x="326049" y="2238937"/>
                  <a:pt x="332968" y="2245848"/>
                  <a:pt x="332986" y="2245866"/>
                </a:cubicBezTo>
                <a:cubicBezTo>
                  <a:pt x="332986" y="2245866"/>
                  <a:pt x="332986" y="2245866"/>
                  <a:pt x="332986" y="2266626"/>
                </a:cubicBezTo>
                <a:cubicBezTo>
                  <a:pt x="332986" y="2266626"/>
                  <a:pt x="332986" y="2266626"/>
                  <a:pt x="249740" y="2280465"/>
                </a:cubicBezTo>
                <a:cubicBezTo>
                  <a:pt x="249740" y="2280465"/>
                  <a:pt x="249740" y="2280465"/>
                  <a:pt x="249740" y="2259706"/>
                </a:cubicBezTo>
                <a:cubicBezTo>
                  <a:pt x="249740" y="2259706"/>
                  <a:pt x="180367" y="2280465"/>
                  <a:pt x="110995" y="2287385"/>
                </a:cubicBezTo>
                <a:cubicBezTo>
                  <a:pt x="48594" y="2287385"/>
                  <a:pt x="53" y="2273561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7" y="2266626"/>
                </a:cubicBezTo>
                <a:lnTo>
                  <a:pt x="6937" y="2266626"/>
                </a:lnTo>
                <a:cubicBezTo>
                  <a:pt x="6937" y="2266626"/>
                  <a:pt x="6937" y="2245866"/>
                  <a:pt x="13874" y="2245866"/>
                </a:cubicBezTo>
                <a:cubicBezTo>
                  <a:pt x="27749" y="2238946"/>
                  <a:pt x="76309" y="2245866"/>
                  <a:pt x="97121" y="2238946"/>
                </a:cubicBezTo>
                <a:cubicBezTo>
                  <a:pt x="117922" y="2232030"/>
                  <a:pt x="145654" y="2211287"/>
                  <a:pt x="145681" y="2211267"/>
                </a:cubicBezTo>
                <a:cubicBezTo>
                  <a:pt x="145681" y="2211267"/>
                  <a:pt x="145681" y="2211267"/>
                  <a:pt x="144814" y="2210402"/>
                </a:cubicBezTo>
                <a:lnTo>
                  <a:pt x="138744" y="2204347"/>
                </a:lnTo>
                <a:cubicBezTo>
                  <a:pt x="138744" y="2204347"/>
                  <a:pt x="145681" y="2197427"/>
                  <a:pt x="152618" y="2197427"/>
                </a:cubicBezTo>
                <a:cubicBezTo>
                  <a:pt x="159556" y="2190507"/>
                  <a:pt x="152618" y="2169748"/>
                  <a:pt x="145681" y="2162828"/>
                </a:cubicBezTo>
                <a:cubicBezTo>
                  <a:pt x="138744" y="2148988"/>
                  <a:pt x="166493" y="2128228"/>
                  <a:pt x="159556" y="2114389"/>
                </a:cubicBezTo>
                <a:cubicBezTo>
                  <a:pt x="145681" y="2107469"/>
                  <a:pt x="138744" y="2079789"/>
                  <a:pt x="138744" y="2045190"/>
                </a:cubicBezTo>
                <a:cubicBezTo>
                  <a:pt x="145681" y="2003671"/>
                  <a:pt x="145681" y="1713036"/>
                  <a:pt x="138744" y="1664597"/>
                </a:cubicBezTo>
                <a:cubicBezTo>
                  <a:pt x="131807" y="1616158"/>
                  <a:pt x="138744" y="1498520"/>
                  <a:pt x="124869" y="1429322"/>
                </a:cubicBezTo>
                <a:cubicBezTo>
                  <a:pt x="117934" y="1360139"/>
                  <a:pt x="110999" y="1201042"/>
                  <a:pt x="110995" y="1200966"/>
                </a:cubicBezTo>
                <a:cubicBezTo>
                  <a:pt x="110995" y="1200966"/>
                  <a:pt x="110995" y="1200966"/>
                  <a:pt x="90183" y="1194046"/>
                </a:cubicBezTo>
                <a:cubicBezTo>
                  <a:pt x="90183" y="1194046"/>
                  <a:pt x="83246" y="1194046"/>
                  <a:pt x="76309" y="1180206"/>
                </a:cubicBezTo>
                <a:cubicBezTo>
                  <a:pt x="69372" y="1166366"/>
                  <a:pt x="69372" y="1069488"/>
                  <a:pt x="69372" y="1034889"/>
                </a:cubicBezTo>
                <a:cubicBezTo>
                  <a:pt x="76309" y="1000290"/>
                  <a:pt x="62435" y="854972"/>
                  <a:pt x="69372" y="778854"/>
                </a:cubicBezTo>
                <a:cubicBezTo>
                  <a:pt x="76309" y="695815"/>
                  <a:pt x="41623" y="522819"/>
                  <a:pt x="48560" y="502059"/>
                </a:cubicBezTo>
                <a:cubicBezTo>
                  <a:pt x="48560" y="481299"/>
                  <a:pt x="62435" y="474380"/>
                  <a:pt x="62435" y="453620"/>
                </a:cubicBezTo>
                <a:cubicBezTo>
                  <a:pt x="62435" y="432860"/>
                  <a:pt x="62435" y="405181"/>
                  <a:pt x="76309" y="391341"/>
                </a:cubicBezTo>
                <a:cubicBezTo>
                  <a:pt x="83241" y="391341"/>
                  <a:pt x="104027" y="391341"/>
                  <a:pt x="104058" y="391341"/>
                </a:cubicBezTo>
                <a:cubicBezTo>
                  <a:pt x="104058" y="391341"/>
                  <a:pt x="104058" y="391341"/>
                  <a:pt x="166493" y="370581"/>
                </a:cubicBezTo>
                <a:cubicBezTo>
                  <a:pt x="166493" y="370581"/>
                  <a:pt x="173430" y="363662"/>
                  <a:pt x="187304" y="363662"/>
                </a:cubicBezTo>
                <a:cubicBezTo>
                  <a:pt x="201179" y="356742"/>
                  <a:pt x="228928" y="342902"/>
                  <a:pt x="242803" y="342902"/>
                </a:cubicBezTo>
                <a:cubicBezTo>
                  <a:pt x="249735" y="335987"/>
                  <a:pt x="256667" y="356713"/>
                  <a:pt x="256677" y="356742"/>
                </a:cubicBezTo>
                <a:cubicBezTo>
                  <a:pt x="256677" y="356742"/>
                  <a:pt x="242827" y="356742"/>
                  <a:pt x="242803" y="356742"/>
                </a:cubicBezTo>
                <a:cubicBezTo>
                  <a:pt x="235865" y="363662"/>
                  <a:pt x="263614" y="412101"/>
                  <a:pt x="277489" y="460540"/>
                </a:cubicBezTo>
                <a:cubicBezTo>
                  <a:pt x="291356" y="508955"/>
                  <a:pt x="319084" y="557370"/>
                  <a:pt x="319112" y="557418"/>
                </a:cubicBezTo>
                <a:cubicBezTo>
                  <a:pt x="319112" y="557418"/>
                  <a:pt x="332986" y="502059"/>
                  <a:pt x="339923" y="495139"/>
                </a:cubicBezTo>
                <a:cubicBezTo>
                  <a:pt x="346852" y="495139"/>
                  <a:pt x="353781" y="488236"/>
                  <a:pt x="353798" y="488219"/>
                </a:cubicBezTo>
                <a:cubicBezTo>
                  <a:pt x="353798" y="488219"/>
                  <a:pt x="353798" y="488219"/>
                  <a:pt x="352063" y="488219"/>
                </a:cubicBezTo>
                <a:lnTo>
                  <a:pt x="339923" y="488219"/>
                </a:lnTo>
                <a:cubicBezTo>
                  <a:pt x="339923" y="488219"/>
                  <a:pt x="326049" y="474380"/>
                  <a:pt x="326049" y="467460"/>
                </a:cubicBezTo>
                <a:cubicBezTo>
                  <a:pt x="326049" y="460540"/>
                  <a:pt x="353798" y="425940"/>
                  <a:pt x="360735" y="425940"/>
                </a:cubicBezTo>
                <a:cubicBezTo>
                  <a:pt x="367669" y="419024"/>
                  <a:pt x="381533" y="460498"/>
                  <a:pt x="381547" y="460540"/>
                </a:cubicBezTo>
                <a:cubicBezTo>
                  <a:pt x="381547" y="467455"/>
                  <a:pt x="367691" y="481280"/>
                  <a:pt x="367672" y="481299"/>
                </a:cubicBezTo>
                <a:cubicBezTo>
                  <a:pt x="367672" y="481299"/>
                  <a:pt x="374609" y="508979"/>
                  <a:pt x="374609" y="529738"/>
                </a:cubicBezTo>
                <a:cubicBezTo>
                  <a:pt x="374609" y="550480"/>
                  <a:pt x="381535" y="564314"/>
                  <a:pt x="381547" y="564338"/>
                </a:cubicBezTo>
                <a:cubicBezTo>
                  <a:pt x="381547" y="564338"/>
                  <a:pt x="409296" y="522819"/>
                  <a:pt x="416233" y="508979"/>
                </a:cubicBezTo>
                <a:cubicBezTo>
                  <a:pt x="423170" y="495139"/>
                  <a:pt x="464793" y="419021"/>
                  <a:pt x="464793" y="384421"/>
                </a:cubicBezTo>
                <a:cubicBezTo>
                  <a:pt x="464793" y="342937"/>
                  <a:pt x="444017" y="335994"/>
                  <a:pt x="443982" y="335982"/>
                </a:cubicBezTo>
                <a:close/>
                <a:moveTo>
                  <a:pt x="344370" y="198"/>
                </a:moveTo>
                <a:cubicBezTo>
                  <a:pt x="379412" y="2142"/>
                  <a:pt x="402773" y="17690"/>
                  <a:pt x="402773" y="17690"/>
                </a:cubicBezTo>
                <a:cubicBezTo>
                  <a:pt x="402787" y="17663"/>
                  <a:pt x="409716" y="3876"/>
                  <a:pt x="430461" y="10780"/>
                </a:cubicBezTo>
                <a:cubicBezTo>
                  <a:pt x="451226" y="24600"/>
                  <a:pt x="471992" y="52241"/>
                  <a:pt x="465070" y="79882"/>
                </a:cubicBezTo>
                <a:cubicBezTo>
                  <a:pt x="458148" y="107523"/>
                  <a:pt x="471992" y="121344"/>
                  <a:pt x="471992" y="121344"/>
                </a:cubicBezTo>
                <a:lnTo>
                  <a:pt x="459879" y="115297"/>
                </a:lnTo>
                <a:cubicBezTo>
                  <a:pt x="458138" y="114474"/>
                  <a:pt x="455059" y="126771"/>
                  <a:pt x="453062" y="137011"/>
                </a:cubicBezTo>
                <a:cubicBezTo>
                  <a:pt x="453875" y="135028"/>
                  <a:pt x="455514" y="132330"/>
                  <a:pt x="458196" y="129631"/>
                </a:cubicBezTo>
                <a:cubicBezTo>
                  <a:pt x="465094" y="122691"/>
                  <a:pt x="465094" y="136571"/>
                  <a:pt x="465094" y="150452"/>
                </a:cubicBezTo>
                <a:cubicBezTo>
                  <a:pt x="465094" y="164332"/>
                  <a:pt x="465094" y="185152"/>
                  <a:pt x="465094" y="192093"/>
                </a:cubicBezTo>
                <a:cubicBezTo>
                  <a:pt x="465094" y="199033"/>
                  <a:pt x="451298" y="205973"/>
                  <a:pt x="451298" y="205973"/>
                </a:cubicBezTo>
                <a:lnTo>
                  <a:pt x="447849" y="198165"/>
                </a:lnTo>
                <a:cubicBezTo>
                  <a:pt x="446125" y="197298"/>
                  <a:pt x="444400" y="199033"/>
                  <a:pt x="444400" y="205973"/>
                </a:cubicBezTo>
                <a:cubicBezTo>
                  <a:pt x="444400" y="212913"/>
                  <a:pt x="437503" y="233734"/>
                  <a:pt x="437503" y="247614"/>
                </a:cubicBezTo>
                <a:cubicBezTo>
                  <a:pt x="430605" y="261494"/>
                  <a:pt x="423707" y="275375"/>
                  <a:pt x="423707" y="275375"/>
                </a:cubicBezTo>
                <a:cubicBezTo>
                  <a:pt x="423707" y="275399"/>
                  <a:pt x="423707" y="282351"/>
                  <a:pt x="423707" y="303135"/>
                </a:cubicBezTo>
                <a:cubicBezTo>
                  <a:pt x="423707" y="323956"/>
                  <a:pt x="361625" y="344776"/>
                  <a:pt x="361625" y="344776"/>
                </a:cubicBezTo>
                <a:cubicBezTo>
                  <a:pt x="361554" y="344762"/>
                  <a:pt x="292646" y="330885"/>
                  <a:pt x="292646" y="310075"/>
                </a:cubicBezTo>
                <a:cubicBezTo>
                  <a:pt x="292646" y="296195"/>
                  <a:pt x="292646" y="290990"/>
                  <a:pt x="292646" y="289255"/>
                </a:cubicBezTo>
                <a:cubicBezTo>
                  <a:pt x="292616" y="289224"/>
                  <a:pt x="278842" y="275352"/>
                  <a:pt x="271952" y="254554"/>
                </a:cubicBezTo>
                <a:cubicBezTo>
                  <a:pt x="265054" y="233734"/>
                  <a:pt x="265054" y="212913"/>
                  <a:pt x="265054" y="212913"/>
                </a:cubicBezTo>
                <a:cubicBezTo>
                  <a:pt x="265041" y="212940"/>
                  <a:pt x="258149" y="226787"/>
                  <a:pt x="251258" y="219853"/>
                </a:cubicBezTo>
                <a:cubicBezTo>
                  <a:pt x="244360" y="205973"/>
                  <a:pt x="244360" y="185152"/>
                  <a:pt x="237462" y="171272"/>
                </a:cubicBezTo>
                <a:cubicBezTo>
                  <a:pt x="237462" y="157392"/>
                  <a:pt x="237462" y="143511"/>
                  <a:pt x="244360" y="143511"/>
                </a:cubicBezTo>
                <a:lnTo>
                  <a:pt x="245117" y="143328"/>
                </a:lnTo>
                <a:cubicBezTo>
                  <a:pt x="244823" y="142164"/>
                  <a:pt x="244211" y="142075"/>
                  <a:pt x="243569" y="142075"/>
                </a:cubicBezTo>
                <a:lnTo>
                  <a:pt x="237512" y="139483"/>
                </a:lnTo>
                <a:cubicBezTo>
                  <a:pt x="236624" y="142029"/>
                  <a:pt x="229736" y="128254"/>
                  <a:pt x="236647" y="128254"/>
                </a:cubicBezTo>
                <a:cubicBezTo>
                  <a:pt x="243569" y="128254"/>
                  <a:pt x="243569" y="114434"/>
                  <a:pt x="243569" y="114434"/>
                </a:cubicBezTo>
                <a:cubicBezTo>
                  <a:pt x="243542" y="114460"/>
                  <a:pt x="236647" y="121344"/>
                  <a:pt x="236647" y="121344"/>
                </a:cubicBezTo>
                <a:cubicBezTo>
                  <a:pt x="229725" y="121344"/>
                  <a:pt x="222803" y="121344"/>
                  <a:pt x="222803" y="121344"/>
                </a:cubicBezTo>
                <a:cubicBezTo>
                  <a:pt x="222834" y="121328"/>
                  <a:pt x="236647" y="114410"/>
                  <a:pt x="236647" y="93703"/>
                </a:cubicBezTo>
                <a:cubicBezTo>
                  <a:pt x="236647" y="72972"/>
                  <a:pt x="250491" y="24600"/>
                  <a:pt x="305866" y="3869"/>
                </a:cubicBezTo>
                <a:cubicBezTo>
                  <a:pt x="319710" y="414"/>
                  <a:pt x="332689" y="-450"/>
                  <a:pt x="344370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Freeform 30"/>
          <p:cNvSpPr/>
          <p:nvPr/>
        </p:nvSpPr>
        <p:spPr bwMode="auto">
          <a:xfrm>
            <a:off x="8407328" y="1642290"/>
            <a:ext cx="695663" cy="2294305"/>
          </a:xfrm>
          <a:custGeom>
            <a:avLst/>
            <a:gdLst/>
            <a:ahLst/>
            <a:cxnLst/>
            <a:rect l="l" t="t" r="r" b="b"/>
            <a:pathLst>
              <a:path w="695663" h="2294305">
                <a:moveTo>
                  <a:pt x="443981" y="335982"/>
                </a:moveTo>
                <a:cubicBezTo>
                  <a:pt x="443981" y="335982"/>
                  <a:pt x="478667" y="342902"/>
                  <a:pt x="492542" y="349822"/>
                </a:cubicBezTo>
                <a:cubicBezTo>
                  <a:pt x="506416" y="349822"/>
                  <a:pt x="541102" y="356742"/>
                  <a:pt x="561914" y="377501"/>
                </a:cubicBezTo>
                <a:cubicBezTo>
                  <a:pt x="582717" y="391336"/>
                  <a:pt x="617384" y="384426"/>
                  <a:pt x="617411" y="384421"/>
                </a:cubicBezTo>
                <a:cubicBezTo>
                  <a:pt x="617411" y="384421"/>
                  <a:pt x="672909" y="405181"/>
                  <a:pt x="672909" y="412101"/>
                </a:cubicBezTo>
                <a:cubicBezTo>
                  <a:pt x="679846" y="419021"/>
                  <a:pt x="672909" y="474380"/>
                  <a:pt x="679846" y="515899"/>
                </a:cubicBezTo>
                <a:cubicBezTo>
                  <a:pt x="679846" y="515899"/>
                  <a:pt x="679846" y="654296"/>
                  <a:pt x="679846" y="744254"/>
                </a:cubicBezTo>
                <a:cubicBezTo>
                  <a:pt x="679846" y="819083"/>
                  <a:pt x="684646" y="802940"/>
                  <a:pt x="686784" y="799613"/>
                </a:cubicBezTo>
                <a:cubicBezTo>
                  <a:pt x="686784" y="813453"/>
                  <a:pt x="700658" y="931091"/>
                  <a:pt x="693721" y="944931"/>
                </a:cubicBezTo>
                <a:cubicBezTo>
                  <a:pt x="686784" y="965690"/>
                  <a:pt x="631286" y="1145607"/>
                  <a:pt x="624349" y="1159447"/>
                </a:cubicBezTo>
                <a:cubicBezTo>
                  <a:pt x="617411" y="1166366"/>
                  <a:pt x="624349" y="1214806"/>
                  <a:pt x="617411" y="1214806"/>
                </a:cubicBezTo>
                <a:cubicBezTo>
                  <a:pt x="596624" y="1235541"/>
                  <a:pt x="596600" y="1249373"/>
                  <a:pt x="596600" y="1249405"/>
                </a:cubicBezTo>
                <a:cubicBezTo>
                  <a:pt x="596600" y="1249405"/>
                  <a:pt x="596600" y="1249405"/>
                  <a:pt x="595733" y="1249405"/>
                </a:cubicBezTo>
                <a:lnTo>
                  <a:pt x="589663" y="1249405"/>
                </a:lnTo>
                <a:cubicBezTo>
                  <a:pt x="596600" y="1311684"/>
                  <a:pt x="582725" y="1408562"/>
                  <a:pt x="589663" y="1450081"/>
                </a:cubicBezTo>
                <a:cubicBezTo>
                  <a:pt x="589663" y="1505440"/>
                  <a:pt x="575788" y="1623078"/>
                  <a:pt x="589663" y="1685357"/>
                </a:cubicBezTo>
                <a:cubicBezTo>
                  <a:pt x="596600" y="1740716"/>
                  <a:pt x="589663" y="1982911"/>
                  <a:pt x="589663" y="2059030"/>
                </a:cubicBezTo>
                <a:cubicBezTo>
                  <a:pt x="584459" y="2121309"/>
                  <a:pt x="587061" y="2117416"/>
                  <a:pt x="582725" y="2121308"/>
                </a:cubicBezTo>
                <a:cubicBezTo>
                  <a:pt x="582725" y="2142044"/>
                  <a:pt x="589647" y="2148972"/>
                  <a:pt x="589663" y="2148988"/>
                </a:cubicBezTo>
                <a:cubicBezTo>
                  <a:pt x="589663" y="2148988"/>
                  <a:pt x="589663" y="2162828"/>
                  <a:pt x="589663" y="2183587"/>
                </a:cubicBezTo>
                <a:cubicBezTo>
                  <a:pt x="582739" y="2204306"/>
                  <a:pt x="575815" y="2204347"/>
                  <a:pt x="575788" y="2204347"/>
                </a:cubicBezTo>
                <a:cubicBezTo>
                  <a:pt x="575788" y="2204347"/>
                  <a:pt x="575788" y="2204347"/>
                  <a:pt x="596600" y="2266626"/>
                </a:cubicBezTo>
                <a:cubicBezTo>
                  <a:pt x="596600" y="2266626"/>
                  <a:pt x="596600" y="2266626"/>
                  <a:pt x="597467" y="2266626"/>
                </a:cubicBezTo>
                <a:lnTo>
                  <a:pt x="603537" y="2266626"/>
                </a:lnTo>
                <a:cubicBezTo>
                  <a:pt x="603537" y="2266626"/>
                  <a:pt x="603537" y="2266626"/>
                  <a:pt x="603537" y="2287385"/>
                </a:cubicBezTo>
                <a:cubicBezTo>
                  <a:pt x="575788" y="2294305"/>
                  <a:pt x="561914" y="2294305"/>
                  <a:pt x="527228" y="2294305"/>
                </a:cubicBezTo>
                <a:cubicBezTo>
                  <a:pt x="492563" y="2294305"/>
                  <a:pt x="457897" y="2287393"/>
                  <a:pt x="457856" y="2287385"/>
                </a:cubicBezTo>
                <a:cubicBezTo>
                  <a:pt x="457856" y="2287385"/>
                  <a:pt x="457856" y="2287385"/>
                  <a:pt x="457856" y="2266626"/>
                </a:cubicBezTo>
                <a:cubicBezTo>
                  <a:pt x="457856" y="2266626"/>
                  <a:pt x="457856" y="2266626"/>
                  <a:pt x="458723" y="2265761"/>
                </a:cubicBezTo>
                <a:lnTo>
                  <a:pt x="464793" y="2259706"/>
                </a:lnTo>
                <a:cubicBezTo>
                  <a:pt x="464793" y="2259706"/>
                  <a:pt x="464793" y="2259706"/>
                  <a:pt x="464793" y="2232026"/>
                </a:cubicBezTo>
                <a:cubicBezTo>
                  <a:pt x="464793" y="2232026"/>
                  <a:pt x="464793" y="2232026"/>
                  <a:pt x="464793" y="2231161"/>
                </a:cubicBezTo>
                <a:lnTo>
                  <a:pt x="464793" y="2225106"/>
                </a:lnTo>
                <a:cubicBezTo>
                  <a:pt x="464793" y="2225106"/>
                  <a:pt x="464793" y="2225106"/>
                  <a:pt x="464793" y="2224241"/>
                </a:cubicBezTo>
                <a:lnTo>
                  <a:pt x="464793" y="2218187"/>
                </a:lnTo>
                <a:cubicBezTo>
                  <a:pt x="464793" y="2218187"/>
                  <a:pt x="457878" y="2218187"/>
                  <a:pt x="457856" y="2218187"/>
                </a:cubicBezTo>
                <a:cubicBezTo>
                  <a:pt x="450919" y="2211267"/>
                  <a:pt x="471730" y="2197427"/>
                  <a:pt x="457856" y="2190507"/>
                </a:cubicBezTo>
                <a:cubicBezTo>
                  <a:pt x="443981" y="2190507"/>
                  <a:pt x="437044" y="2155908"/>
                  <a:pt x="437044" y="2135148"/>
                </a:cubicBezTo>
                <a:cubicBezTo>
                  <a:pt x="437044" y="2107469"/>
                  <a:pt x="416232" y="1941392"/>
                  <a:pt x="402358" y="1872193"/>
                </a:cubicBezTo>
                <a:cubicBezTo>
                  <a:pt x="395421" y="1796075"/>
                  <a:pt x="402358" y="1650757"/>
                  <a:pt x="395421" y="1588479"/>
                </a:cubicBezTo>
                <a:cubicBezTo>
                  <a:pt x="388485" y="1533130"/>
                  <a:pt x="367680" y="1429360"/>
                  <a:pt x="367672" y="1429322"/>
                </a:cubicBezTo>
                <a:cubicBezTo>
                  <a:pt x="367672" y="1429322"/>
                  <a:pt x="346860" y="1574639"/>
                  <a:pt x="339923" y="1602318"/>
                </a:cubicBezTo>
                <a:cubicBezTo>
                  <a:pt x="339923" y="1629998"/>
                  <a:pt x="291363" y="1886033"/>
                  <a:pt x="291363" y="1920632"/>
                </a:cubicBezTo>
                <a:cubicBezTo>
                  <a:pt x="291363" y="1955232"/>
                  <a:pt x="326049" y="2135148"/>
                  <a:pt x="326049" y="2162828"/>
                </a:cubicBezTo>
                <a:cubicBezTo>
                  <a:pt x="326049" y="2183587"/>
                  <a:pt x="332986" y="2225106"/>
                  <a:pt x="332986" y="2232026"/>
                </a:cubicBezTo>
                <a:cubicBezTo>
                  <a:pt x="332986" y="2238936"/>
                  <a:pt x="332986" y="2245846"/>
                  <a:pt x="332986" y="2245866"/>
                </a:cubicBezTo>
                <a:cubicBezTo>
                  <a:pt x="332986" y="2245866"/>
                  <a:pt x="332986" y="2245866"/>
                  <a:pt x="339923" y="2266626"/>
                </a:cubicBezTo>
                <a:cubicBezTo>
                  <a:pt x="339923" y="2266626"/>
                  <a:pt x="339923" y="2266626"/>
                  <a:pt x="249739" y="2280465"/>
                </a:cubicBezTo>
                <a:cubicBezTo>
                  <a:pt x="249739" y="2280465"/>
                  <a:pt x="249739" y="2280465"/>
                  <a:pt x="249739" y="2259706"/>
                </a:cubicBezTo>
                <a:cubicBezTo>
                  <a:pt x="249739" y="2259706"/>
                  <a:pt x="180367" y="2280465"/>
                  <a:pt x="117933" y="2287385"/>
                </a:cubicBezTo>
                <a:cubicBezTo>
                  <a:pt x="48599" y="2287385"/>
                  <a:pt x="55" y="2273561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7" y="2266626"/>
                </a:cubicBezTo>
                <a:lnTo>
                  <a:pt x="6937" y="2266626"/>
                </a:lnTo>
                <a:cubicBezTo>
                  <a:pt x="6937" y="2266626"/>
                  <a:pt x="6937" y="2245866"/>
                  <a:pt x="20812" y="2245866"/>
                </a:cubicBezTo>
                <a:cubicBezTo>
                  <a:pt x="27749" y="2238946"/>
                  <a:pt x="76309" y="2245866"/>
                  <a:pt x="97121" y="2238946"/>
                </a:cubicBezTo>
                <a:cubicBezTo>
                  <a:pt x="117925" y="2232029"/>
                  <a:pt x="145661" y="2211282"/>
                  <a:pt x="145681" y="2211267"/>
                </a:cubicBezTo>
                <a:cubicBezTo>
                  <a:pt x="145681" y="2211267"/>
                  <a:pt x="145681" y="2211267"/>
                  <a:pt x="145681" y="2210402"/>
                </a:cubicBezTo>
                <a:lnTo>
                  <a:pt x="145681" y="2204347"/>
                </a:lnTo>
                <a:cubicBezTo>
                  <a:pt x="145681" y="2204347"/>
                  <a:pt x="145681" y="2197427"/>
                  <a:pt x="152619" y="2197427"/>
                </a:cubicBezTo>
                <a:cubicBezTo>
                  <a:pt x="159556" y="2190507"/>
                  <a:pt x="152619" y="2169748"/>
                  <a:pt x="145681" y="2162828"/>
                </a:cubicBezTo>
                <a:cubicBezTo>
                  <a:pt x="138744" y="2148988"/>
                  <a:pt x="166493" y="2128228"/>
                  <a:pt x="159556" y="2114389"/>
                </a:cubicBezTo>
                <a:cubicBezTo>
                  <a:pt x="145681" y="2107469"/>
                  <a:pt x="138744" y="2079789"/>
                  <a:pt x="145681" y="2045190"/>
                </a:cubicBezTo>
                <a:cubicBezTo>
                  <a:pt x="145681" y="2003671"/>
                  <a:pt x="152619" y="1713036"/>
                  <a:pt x="138744" y="1664597"/>
                </a:cubicBezTo>
                <a:cubicBezTo>
                  <a:pt x="131807" y="1616158"/>
                  <a:pt x="138744" y="1498520"/>
                  <a:pt x="131807" y="1429322"/>
                </a:cubicBezTo>
                <a:cubicBezTo>
                  <a:pt x="117936" y="1360139"/>
                  <a:pt x="110998" y="1201042"/>
                  <a:pt x="110995" y="1200966"/>
                </a:cubicBezTo>
                <a:cubicBezTo>
                  <a:pt x="110995" y="1200966"/>
                  <a:pt x="110995" y="1200966"/>
                  <a:pt x="109261" y="1200101"/>
                </a:cubicBezTo>
                <a:lnTo>
                  <a:pt x="97121" y="1194046"/>
                </a:lnTo>
                <a:cubicBezTo>
                  <a:pt x="97121" y="1194046"/>
                  <a:pt x="83247" y="1194046"/>
                  <a:pt x="76309" y="1180206"/>
                </a:cubicBezTo>
                <a:cubicBezTo>
                  <a:pt x="76309" y="1166366"/>
                  <a:pt x="69372" y="1069488"/>
                  <a:pt x="76309" y="1034889"/>
                </a:cubicBezTo>
                <a:cubicBezTo>
                  <a:pt x="76309" y="1000290"/>
                  <a:pt x="62435" y="854972"/>
                  <a:pt x="69372" y="778854"/>
                </a:cubicBezTo>
                <a:cubicBezTo>
                  <a:pt x="76309" y="695815"/>
                  <a:pt x="48560" y="522819"/>
                  <a:pt x="48560" y="502059"/>
                </a:cubicBezTo>
                <a:cubicBezTo>
                  <a:pt x="48560" y="481299"/>
                  <a:pt x="62435" y="474380"/>
                  <a:pt x="62435" y="453620"/>
                </a:cubicBezTo>
                <a:cubicBezTo>
                  <a:pt x="62435" y="432860"/>
                  <a:pt x="62435" y="405181"/>
                  <a:pt x="76309" y="391341"/>
                </a:cubicBezTo>
                <a:cubicBezTo>
                  <a:pt x="83242" y="391341"/>
                  <a:pt x="104028" y="391341"/>
                  <a:pt x="104058" y="391341"/>
                </a:cubicBezTo>
                <a:cubicBezTo>
                  <a:pt x="104058" y="391341"/>
                  <a:pt x="104058" y="391341"/>
                  <a:pt x="166493" y="370581"/>
                </a:cubicBezTo>
                <a:cubicBezTo>
                  <a:pt x="166493" y="370581"/>
                  <a:pt x="173430" y="363662"/>
                  <a:pt x="187305" y="363662"/>
                </a:cubicBezTo>
                <a:cubicBezTo>
                  <a:pt x="201179" y="356742"/>
                  <a:pt x="228928" y="342902"/>
                  <a:pt x="242802" y="342902"/>
                </a:cubicBezTo>
                <a:cubicBezTo>
                  <a:pt x="256668" y="335987"/>
                  <a:pt x="256677" y="356714"/>
                  <a:pt x="256677" y="356742"/>
                </a:cubicBezTo>
                <a:cubicBezTo>
                  <a:pt x="256677" y="356742"/>
                  <a:pt x="249739" y="356742"/>
                  <a:pt x="242802" y="356742"/>
                </a:cubicBezTo>
                <a:cubicBezTo>
                  <a:pt x="235865" y="363662"/>
                  <a:pt x="263614" y="412101"/>
                  <a:pt x="277488" y="460540"/>
                </a:cubicBezTo>
                <a:cubicBezTo>
                  <a:pt x="291356" y="508953"/>
                  <a:pt x="319083" y="557367"/>
                  <a:pt x="319112" y="557418"/>
                </a:cubicBezTo>
                <a:cubicBezTo>
                  <a:pt x="319112" y="557418"/>
                  <a:pt x="332986" y="502059"/>
                  <a:pt x="339923" y="495139"/>
                </a:cubicBezTo>
                <a:cubicBezTo>
                  <a:pt x="346851" y="495139"/>
                  <a:pt x="353779" y="488238"/>
                  <a:pt x="353798" y="488219"/>
                </a:cubicBezTo>
                <a:cubicBezTo>
                  <a:pt x="353798" y="488219"/>
                  <a:pt x="353798" y="488219"/>
                  <a:pt x="352064" y="488219"/>
                </a:cubicBezTo>
                <a:lnTo>
                  <a:pt x="339923" y="488219"/>
                </a:lnTo>
                <a:cubicBezTo>
                  <a:pt x="339923" y="488219"/>
                  <a:pt x="326049" y="474380"/>
                  <a:pt x="326049" y="467460"/>
                </a:cubicBezTo>
                <a:cubicBezTo>
                  <a:pt x="332986" y="460540"/>
                  <a:pt x="353798" y="425940"/>
                  <a:pt x="360735" y="425940"/>
                </a:cubicBezTo>
                <a:cubicBezTo>
                  <a:pt x="367669" y="419024"/>
                  <a:pt x="381533" y="460501"/>
                  <a:pt x="381546" y="460540"/>
                </a:cubicBezTo>
                <a:cubicBezTo>
                  <a:pt x="381546" y="467453"/>
                  <a:pt x="367700" y="481272"/>
                  <a:pt x="367672" y="481299"/>
                </a:cubicBezTo>
                <a:cubicBezTo>
                  <a:pt x="367672" y="481299"/>
                  <a:pt x="374609" y="508979"/>
                  <a:pt x="374609" y="529738"/>
                </a:cubicBezTo>
                <a:cubicBezTo>
                  <a:pt x="374609" y="550482"/>
                  <a:pt x="381535" y="564316"/>
                  <a:pt x="381546" y="564338"/>
                </a:cubicBezTo>
                <a:cubicBezTo>
                  <a:pt x="381546" y="564338"/>
                  <a:pt x="416232" y="522819"/>
                  <a:pt x="416232" y="508979"/>
                </a:cubicBezTo>
                <a:cubicBezTo>
                  <a:pt x="423170" y="495139"/>
                  <a:pt x="464793" y="419021"/>
                  <a:pt x="464793" y="384421"/>
                </a:cubicBezTo>
                <a:cubicBezTo>
                  <a:pt x="464793" y="342935"/>
                  <a:pt x="444015" y="335993"/>
                  <a:pt x="443981" y="335982"/>
                </a:cubicBezTo>
                <a:close/>
                <a:moveTo>
                  <a:pt x="343811" y="198"/>
                </a:moveTo>
                <a:cubicBezTo>
                  <a:pt x="379006" y="2142"/>
                  <a:pt x="402470" y="17690"/>
                  <a:pt x="402470" y="17690"/>
                </a:cubicBezTo>
                <a:cubicBezTo>
                  <a:pt x="402484" y="17663"/>
                  <a:pt x="409442" y="3876"/>
                  <a:pt x="430278" y="10780"/>
                </a:cubicBezTo>
                <a:cubicBezTo>
                  <a:pt x="451135" y="24600"/>
                  <a:pt x="471991" y="52241"/>
                  <a:pt x="465039" y="79882"/>
                </a:cubicBezTo>
                <a:cubicBezTo>
                  <a:pt x="465039" y="107523"/>
                  <a:pt x="471991" y="121344"/>
                  <a:pt x="471991" y="121344"/>
                </a:cubicBezTo>
                <a:lnTo>
                  <a:pt x="465908" y="115297"/>
                </a:lnTo>
                <a:cubicBezTo>
                  <a:pt x="465025" y="114461"/>
                  <a:pt x="461248" y="121971"/>
                  <a:pt x="457662" y="130145"/>
                </a:cubicBezTo>
                <a:cubicBezTo>
                  <a:pt x="457730" y="129926"/>
                  <a:pt x="457876" y="129779"/>
                  <a:pt x="458024" y="129631"/>
                </a:cubicBezTo>
                <a:cubicBezTo>
                  <a:pt x="465008" y="122691"/>
                  <a:pt x="465008" y="136571"/>
                  <a:pt x="465008" y="150452"/>
                </a:cubicBezTo>
                <a:cubicBezTo>
                  <a:pt x="471992" y="164332"/>
                  <a:pt x="465008" y="185152"/>
                  <a:pt x="465008" y="192093"/>
                </a:cubicBezTo>
                <a:cubicBezTo>
                  <a:pt x="465008" y="199033"/>
                  <a:pt x="458024" y="205973"/>
                  <a:pt x="451039" y="205973"/>
                </a:cubicBezTo>
                <a:lnTo>
                  <a:pt x="447547" y="198165"/>
                </a:lnTo>
                <a:cubicBezTo>
                  <a:pt x="445801" y="197298"/>
                  <a:pt x="444055" y="199033"/>
                  <a:pt x="444055" y="205973"/>
                </a:cubicBezTo>
                <a:cubicBezTo>
                  <a:pt x="444055" y="212913"/>
                  <a:pt x="444055" y="233734"/>
                  <a:pt x="437071" y="247614"/>
                </a:cubicBezTo>
                <a:cubicBezTo>
                  <a:pt x="437071" y="261494"/>
                  <a:pt x="423103" y="275375"/>
                  <a:pt x="423103" y="275375"/>
                </a:cubicBezTo>
                <a:cubicBezTo>
                  <a:pt x="423103" y="275414"/>
                  <a:pt x="423103" y="282374"/>
                  <a:pt x="423103" y="303135"/>
                </a:cubicBezTo>
                <a:cubicBezTo>
                  <a:pt x="423103" y="323956"/>
                  <a:pt x="367229" y="344776"/>
                  <a:pt x="367229" y="344776"/>
                </a:cubicBezTo>
                <a:cubicBezTo>
                  <a:pt x="367187" y="344769"/>
                  <a:pt x="290403" y="330890"/>
                  <a:pt x="290403" y="310075"/>
                </a:cubicBezTo>
                <a:cubicBezTo>
                  <a:pt x="290403" y="296195"/>
                  <a:pt x="290403" y="290990"/>
                  <a:pt x="290403" y="289255"/>
                </a:cubicBezTo>
                <a:cubicBezTo>
                  <a:pt x="290371" y="289223"/>
                  <a:pt x="276427" y="275351"/>
                  <a:pt x="269451" y="254554"/>
                </a:cubicBezTo>
                <a:cubicBezTo>
                  <a:pt x="262467" y="233734"/>
                  <a:pt x="262467" y="212913"/>
                  <a:pt x="262467" y="212913"/>
                </a:cubicBezTo>
                <a:cubicBezTo>
                  <a:pt x="262452" y="212943"/>
                  <a:pt x="255475" y="226786"/>
                  <a:pt x="248498" y="219853"/>
                </a:cubicBezTo>
                <a:cubicBezTo>
                  <a:pt x="241514" y="205973"/>
                  <a:pt x="241514" y="185152"/>
                  <a:pt x="241514" y="171272"/>
                </a:cubicBezTo>
                <a:cubicBezTo>
                  <a:pt x="234530" y="157392"/>
                  <a:pt x="241514" y="143511"/>
                  <a:pt x="248498" y="143511"/>
                </a:cubicBezTo>
                <a:lnTo>
                  <a:pt x="250115" y="142828"/>
                </a:lnTo>
                <a:cubicBezTo>
                  <a:pt x="250090" y="142144"/>
                  <a:pt x="249806" y="142075"/>
                  <a:pt x="249522" y="142075"/>
                </a:cubicBezTo>
                <a:lnTo>
                  <a:pt x="237356" y="139483"/>
                </a:lnTo>
                <a:cubicBezTo>
                  <a:pt x="235596" y="142031"/>
                  <a:pt x="228677" y="128254"/>
                  <a:pt x="235618" y="128254"/>
                </a:cubicBezTo>
                <a:cubicBezTo>
                  <a:pt x="242570" y="128254"/>
                  <a:pt x="242570" y="114434"/>
                  <a:pt x="242570" y="114434"/>
                </a:cubicBezTo>
                <a:cubicBezTo>
                  <a:pt x="242544" y="114460"/>
                  <a:pt x="235618" y="121344"/>
                  <a:pt x="235618" y="121344"/>
                </a:cubicBezTo>
                <a:lnTo>
                  <a:pt x="229535" y="121344"/>
                </a:lnTo>
                <a:cubicBezTo>
                  <a:pt x="228699" y="121327"/>
                  <a:pt x="242570" y="114409"/>
                  <a:pt x="242570" y="93703"/>
                </a:cubicBezTo>
                <a:cubicBezTo>
                  <a:pt x="242570" y="72972"/>
                  <a:pt x="249522" y="24600"/>
                  <a:pt x="305140" y="3869"/>
                </a:cubicBezTo>
                <a:cubicBezTo>
                  <a:pt x="319044" y="414"/>
                  <a:pt x="332079" y="-450"/>
                  <a:pt x="343811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Freeform 33"/>
          <p:cNvSpPr/>
          <p:nvPr/>
        </p:nvSpPr>
        <p:spPr bwMode="auto">
          <a:xfrm>
            <a:off x="9231112" y="1642290"/>
            <a:ext cx="686881" cy="2294305"/>
          </a:xfrm>
          <a:custGeom>
            <a:avLst/>
            <a:gdLst/>
            <a:ahLst/>
            <a:cxnLst/>
            <a:rect l="l" t="t" r="r" b="b"/>
            <a:pathLst>
              <a:path w="686881" h="2294305">
                <a:moveTo>
                  <a:pt x="435874" y="335982"/>
                </a:moveTo>
                <a:cubicBezTo>
                  <a:pt x="435874" y="335982"/>
                  <a:pt x="477385" y="342902"/>
                  <a:pt x="484304" y="349822"/>
                </a:cubicBezTo>
                <a:cubicBezTo>
                  <a:pt x="498141" y="349822"/>
                  <a:pt x="532735" y="356742"/>
                  <a:pt x="553490" y="377501"/>
                </a:cubicBezTo>
                <a:cubicBezTo>
                  <a:pt x="574234" y="391333"/>
                  <a:pt x="608799" y="384429"/>
                  <a:pt x="608839" y="384421"/>
                </a:cubicBezTo>
                <a:cubicBezTo>
                  <a:pt x="608839" y="384421"/>
                  <a:pt x="664189" y="405181"/>
                  <a:pt x="664189" y="412101"/>
                </a:cubicBezTo>
                <a:cubicBezTo>
                  <a:pt x="671107" y="419021"/>
                  <a:pt x="671107" y="474380"/>
                  <a:pt x="671107" y="515899"/>
                </a:cubicBezTo>
                <a:cubicBezTo>
                  <a:pt x="671107" y="515899"/>
                  <a:pt x="671107" y="654296"/>
                  <a:pt x="671107" y="744254"/>
                </a:cubicBezTo>
                <a:cubicBezTo>
                  <a:pt x="671107" y="819075"/>
                  <a:pt x="675893" y="802944"/>
                  <a:pt x="678026" y="799613"/>
                </a:cubicBezTo>
                <a:cubicBezTo>
                  <a:pt x="678026" y="813453"/>
                  <a:pt x="691863" y="931091"/>
                  <a:pt x="684944" y="944931"/>
                </a:cubicBezTo>
                <a:cubicBezTo>
                  <a:pt x="678026" y="965690"/>
                  <a:pt x="622677" y="1145607"/>
                  <a:pt x="615758" y="1159447"/>
                </a:cubicBezTo>
                <a:cubicBezTo>
                  <a:pt x="615758" y="1166366"/>
                  <a:pt x="615758" y="1214806"/>
                  <a:pt x="608839" y="1214806"/>
                </a:cubicBezTo>
                <a:cubicBezTo>
                  <a:pt x="595017" y="1235542"/>
                  <a:pt x="588099" y="1249375"/>
                  <a:pt x="588084" y="1249405"/>
                </a:cubicBezTo>
                <a:cubicBezTo>
                  <a:pt x="588084" y="1311684"/>
                  <a:pt x="581165" y="1408562"/>
                  <a:pt x="581165" y="1450081"/>
                </a:cubicBezTo>
                <a:cubicBezTo>
                  <a:pt x="581165" y="1505440"/>
                  <a:pt x="574246" y="1623078"/>
                  <a:pt x="581165" y="1685357"/>
                </a:cubicBezTo>
                <a:cubicBezTo>
                  <a:pt x="588084" y="1740716"/>
                  <a:pt x="588084" y="1982911"/>
                  <a:pt x="581165" y="2059030"/>
                </a:cubicBezTo>
                <a:cubicBezTo>
                  <a:pt x="575976" y="2121309"/>
                  <a:pt x="578570" y="2117416"/>
                  <a:pt x="581165" y="2121308"/>
                </a:cubicBezTo>
                <a:cubicBezTo>
                  <a:pt x="574258" y="2142033"/>
                  <a:pt x="581142" y="2148965"/>
                  <a:pt x="581165" y="2148988"/>
                </a:cubicBezTo>
                <a:cubicBezTo>
                  <a:pt x="581165" y="2148988"/>
                  <a:pt x="581165" y="2162828"/>
                  <a:pt x="581165" y="2183587"/>
                </a:cubicBezTo>
                <a:cubicBezTo>
                  <a:pt x="581165" y="2204320"/>
                  <a:pt x="567363" y="2204347"/>
                  <a:pt x="567328" y="2204347"/>
                </a:cubicBezTo>
                <a:cubicBezTo>
                  <a:pt x="567328" y="2204347"/>
                  <a:pt x="567328" y="2204347"/>
                  <a:pt x="588084" y="2266626"/>
                </a:cubicBezTo>
                <a:cubicBezTo>
                  <a:pt x="588084" y="2266626"/>
                  <a:pt x="588084" y="2266626"/>
                  <a:pt x="588949" y="2266626"/>
                </a:cubicBezTo>
                <a:lnTo>
                  <a:pt x="595002" y="2266626"/>
                </a:lnTo>
                <a:cubicBezTo>
                  <a:pt x="595002" y="2266626"/>
                  <a:pt x="595002" y="2266626"/>
                  <a:pt x="595002" y="2287385"/>
                </a:cubicBezTo>
                <a:cubicBezTo>
                  <a:pt x="567328" y="2294305"/>
                  <a:pt x="560409" y="2294305"/>
                  <a:pt x="518897" y="2294305"/>
                </a:cubicBezTo>
                <a:cubicBezTo>
                  <a:pt x="484331" y="2294305"/>
                  <a:pt x="456674" y="2287396"/>
                  <a:pt x="456630" y="2287385"/>
                </a:cubicBezTo>
                <a:cubicBezTo>
                  <a:pt x="456630" y="2287385"/>
                  <a:pt x="456630" y="2287385"/>
                  <a:pt x="456630" y="2266626"/>
                </a:cubicBezTo>
                <a:cubicBezTo>
                  <a:pt x="456630" y="2266626"/>
                  <a:pt x="456630" y="2266626"/>
                  <a:pt x="456630" y="2265761"/>
                </a:cubicBezTo>
                <a:lnTo>
                  <a:pt x="456630" y="2259706"/>
                </a:lnTo>
                <a:cubicBezTo>
                  <a:pt x="456630" y="2259706"/>
                  <a:pt x="456630" y="2259706"/>
                  <a:pt x="463548" y="2232026"/>
                </a:cubicBezTo>
                <a:cubicBezTo>
                  <a:pt x="463548" y="2232026"/>
                  <a:pt x="463548" y="2232026"/>
                  <a:pt x="463548" y="2231161"/>
                </a:cubicBezTo>
                <a:lnTo>
                  <a:pt x="463548" y="2225106"/>
                </a:lnTo>
                <a:cubicBezTo>
                  <a:pt x="463548" y="2225106"/>
                  <a:pt x="463548" y="2225106"/>
                  <a:pt x="462683" y="2224241"/>
                </a:cubicBezTo>
                <a:lnTo>
                  <a:pt x="456630" y="2218187"/>
                </a:lnTo>
                <a:cubicBezTo>
                  <a:pt x="456630" y="2218187"/>
                  <a:pt x="456630" y="2218187"/>
                  <a:pt x="455765" y="2218187"/>
                </a:cubicBezTo>
                <a:lnTo>
                  <a:pt x="449711" y="2218187"/>
                </a:lnTo>
                <a:cubicBezTo>
                  <a:pt x="442792" y="2211267"/>
                  <a:pt x="463548" y="2197427"/>
                  <a:pt x="449711" y="2190507"/>
                </a:cubicBezTo>
                <a:cubicBezTo>
                  <a:pt x="435874" y="2190507"/>
                  <a:pt x="428955" y="2155908"/>
                  <a:pt x="428955" y="2135148"/>
                </a:cubicBezTo>
                <a:cubicBezTo>
                  <a:pt x="428955" y="2107469"/>
                  <a:pt x="408199" y="1941392"/>
                  <a:pt x="394362" y="1872193"/>
                </a:cubicBezTo>
                <a:cubicBezTo>
                  <a:pt x="387443" y="1796075"/>
                  <a:pt x="394362" y="1650757"/>
                  <a:pt x="387443" y="1588479"/>
                </a:cubicBezTo>
                <a:cubicBezTo>
                  <a:pt x="380526" y="1533131"/>
                  <a:pt x="359777" y="1429363"/>
                  <a:pt x="359769" y="1429322"/>
                </a:cubicBezTo>
                <a:cubicBezTo>
                  <a:pt x="359769" y="1429322"/>
                  <a:pt x="339013" y="1574639"/>
                  <a:pt x="339013" y="1602318"/>
                </a:cubicBezTo>
                <a:cubicBezTo>
                  <a:pt x="332094" y="1629998"/>
                  <a:pt x="290582" y="1886033"/>
                  <a:pt x="290582" y="1920632"/>
                </a:cubicBezTo>
                <a:cubicBezTo>
                  <a:pt x="290582" y="1955232"/>
                  <a:pt x="318257" y="2135148"/>
                  <a:pt x="318257" y="2162828"/>
                </a:cubicBezTo>
                <a:cubicBezTo>
                  <a:pt x="318257" y="2183587"/>
                  <a:pt x="325176" y="2225106"/>
                  <a:pt x="325176" y="2232026"/>
                </a:cubicBezTo>
                <a:cubicBezTo>
                  <a:pt x="325176" y="2238938"/>
                  <a:pt x="332078" y="2245850"/>
                  <a:pt x="332094" y="2245866"/>
                </a:cubicBezTo>
                <a:cubicBezTo>
                  <a:pt x="332094" y="2245866"/>
                  <a:pt x="332094" y="2245866"/>
                  <a:pt x="332094" y="2266626"/>
                </a:cubicBezTo>
                <a:cubicBezTo>
                  <a:pt x="332094" y="2266626"/>
                  <a:pt x="332094" y="2266626"/>
                  <a:pt x="242152" y="2280465"/>
                </a:cubicBezTo>
                <a:cubicBezTo>
                  <a:pt x="242152" y="2280465"/>
                  <a:pt x="242152" y="2280465"/>
                  <a:pt x="242152" y="2259706"/>
                </a:cubicBezTo>
                <a:cubicBezTo>
                  <a:pt x="242152" y="2259706"/>
                  <a:pt x="179884" y="2280465"/>
                  <a:pt x="110698" y="2287385"/>
                </a:cubicBezTo>
                <a:cubicBezTo>
                  <a:pt x="41547" y="2287385"/>
                  <a:pt x="42" y="2273560"/>
                  <a:pt x="0" y="2273546"/>
                </a:cubicBezTo>
                <a:cubicBezTo>
                  <a:pt x="0" y="2273546"/>
                  <a:pt x="0" y="2273546"/>
                  <a:pt x="0" y="2272681"/>
                </a:cubicBezTo>
                <a:lnTo>
                  <a:pt x="0" y="2266626"/>
                </a:lnTo>
                <a:cubicBezTo>
                  <a:pt x="0" y="2266626"/>
                  <a:pt x="0" y="2266626"/>
                  <a:pt x="865" y="2266626"/>
                </a:cubicBezTo>
                <a:lnTo>
                  <a:pt x="6919" y="2266626"/>
                </a:lnTo>
                <a:cubicBezTo>
                  <a:pt x="6919" y="2266626"/>
                  <a:pt x="0" y="2245866"/>
                  <a:pt x="13837" y="2245866"/>
                </a:cubicBezTo>
                <a:cubicBezTo>
                  <a:pt x="20756" y="2238946"/>
                  <a:pt x="69186" y="2245866"/>
                  <a:pt x="89942" y="2238946"/>
                </a:cubicBezTo>
                <a:cubicBezTo>
                  <a:pt x="110690" y="2232029"/>
                  <a:pt x="145265" y="2211282"/>
                  <a:pt x="145291" y="2211267"/>
                </a:cubicBezTo>
                <a:cubicBezTo>
                  <a:pt x="145291" y="2211267"/>
                  <a:pt x="145291" y="2211267"/>
                  <a:pt x="144426" y="2210402"/>
                </a:cubicBezTo>
                <a:lnTo>
                  <a:pt x="138373" y="2204347"/>
                </a:lnTo>
                <a:cubicBezTo>
                  <a:pt x="138373" y="2204347"/>
                  <a:pt x="145272" y="2197446"/>
                  <a:pt x="145291" y="2197427"/>
                </a:cubicBezTo>
                <a:cubicBezTo>
                  <a:pt x="152210" y="2190507"/>
                  <a:pt x="145291" y="2169748"/>
                  <a:pt x="138373" y="2162828"/>
                </a:cubicBezTo>
                <a:cubicBezTo>
                  <a:pt x="131454" y="2148988"/>
                  <a:pt x="159128" y="2128228"/>
                  <a:pt x="152210" y="2114389"/>
                </a:cubicBezTo>
                <a:cubicBezTo>
                  <a:pt x="138373" y="2107469"/>
                  <a:pt x="138373" y="2079789"/>
                  <a:pt x="138373" y="2045190"/>
                </a:cubicBezTo>
                <a:cubicBezTo>
                  <a:pt x="138373" y="2003671"/>
                  <a:pt x="145291" y="1713036"/>
                  <a:pt x="138373" y="1664597"/>
                </a:cubicBezTo>
                <a:cubicBezTo>
                  <a:pt x="124535" y="1616158"/>
                  <a:pt x="131454" y="1498520"/>
                  <a:pt x="124535" y="1429322"/>
                </a:cubicBezTo>
                <a:cubicBezTo>
                  <a:pt x="117619" y="1360139"/>
                  <a:pt x="110701" y="1201043"/>
                  <a:pt x="110698" y="1200966"/>
                </a:cubicBezTo>
                <a:cubicBezTo>
                  <a:pt x="110698" y="1200966"/>
                  <a:pt x="110698" y="1200966"/>
                  <a:pt x="89942" y="1194046"/>
                </a:cubicBezTo>
                <a:cubicBezTo>
                  <a:pt x="89942" y="1194046"/>
                  <a:pt x="76105" y="1194046"/>
                  <a:pt x="69186" y="1180206"/>
                </a:cubicBezTo>
                <a:cubicBezTo>
                  <a:pt x="69186" y="1166366"/>
                  <a:pt x="62268" y="1069488"/>
                  <a:pt x="69186" y="1034889"/>
                </a:cubicBezTo>
                <a:cubicBezTo>
                  <a:pt x="76105" y="1000290"/>
                  <a:pt x="55349" y="854972"/>
                  <a:pt x="62268" y="778854"/>
                </a:cubicBezTo>
                <a:cubicBezTo>
                  <a:pt x="69186" y="695815"/>
                  <a:pt x="41512" y="522819"/>
                  <a:pt x="41512" y="502059"/>
                </a:cubicBezTo>
                <a:cubicBezTo>
                  <a:pt x="48430" y="481299"/>
                  <a:pt x="55349" y="474380"/>
                  <a:pt x="55349" y="453620"/>
                </a:cubicBezTo>
                <a:cubicBezTo>
                  <a:pt x="55349" y="432860"/>
                  <a:pt x="55349" y="405181"/>
                  <a:pt x="76105" y="391341"/>
                </a:cubicBezTo>
                <a:cubicBezTo>
                  <a:pt x="83016" y="391341"/>
                  <a:pt x="96829" y="391341"/>
                  <a:pt x="96861" y="391341"/>
                </a:cubicBezTo>
                <a:cubicBezTo>
                  <a:pt x="96861" y="391341"/>
                  <a:pt x="96861" y="391341"/>
                  <a:pt x="159128" y="370581"/>
                </a:cubicBezTo>
                <a:cubicBezTo>
                  <a:pt x="159128" y="370581"/>
                  <a:pt x="166047" y="363662"/>
                  <a:pt x="179884" y="363662"/>
                </a:cubicBezTo>
                <a:cubicBezTo>
                  <a:pt x="193722" y="356742"/>
                  <a:pt x="228315" y="342902"/>
                  <a:pt x="235233" y="342902"/>
                </a:cubicBezTo>
                <a:cubicBezTo>
                  <a:pt x="249062" y="335987"/>
                  <a:pt x="249071" y="356714"/>
                  <a:pt x="249071" y="356742"/>
                </a:cubicBezTo>
                <a:cubicBezTo>
                  <a:pt x="249071" y="356742"/>
                  <a:pt x="242152" y="356742"/>
                  <a:pt x="235233" y="356742"/>
                </a:cubicBezTo>
                <a:cubicBezTo>
                  <a:pt x="235233" y="363662"/>
                  <a:pt x="255989" y="412101"/>
                  <a:pt x="269827" y="460540"/>
                </a:cubicBezTo>
                <a:cubicBezTo>
                  <a:pt x="283657" y="508955"/>
                  <a:pt x="311310" y="557369"/>
                  <a:pt x="311338" y="557418"/>
                </a:cubicBezTo>
                <a:cubicBezTo>
                  <a:pt x="311338" y="557418"/>
                  <a:pt x="325176" y="502059"/>
                  <a:pt x="332094" y="495139"/>
                </a:cubicBezTo>
                <a:cubicBezTo>
                  <a:pt x="339005" y="495139"/>
                  <a:pt x="345914" y="488236"/>
                  <a:pt x="345931" y="488219"/>
                </a:cubicBezTo>
                <a:cubicBezTo>
                  <a:pt x="345931" y="488219"/>
                  <a:pt x="345931" y="488219"/>
                  <a:pt x="344201" y="488219"/>
                </a:cubicBezTo>
                <a:lnTo>
                  <a:pt x="332094" y="488219"/>
                </a:lnTo>
                <a:cubicBezTo>
                  <a:pt x="332094" y="488219"/>
                  <a:pt x="318257" y="474380"/>
                  <a:pt x="325176" y="467460"/>
                </a:cubicBezTo>
                <a:cubicBezTo>
                  <a:pt x="325176" y="460540"/>
                  <a:pt x="345931" y="425940"/>
                  <a:pt x="352850" y="425940"/>
                </a:cubicBezTo>
                <a:cubicBezTo>
                  <a:pt x="359766" y="419024"/>
                  <a:pt x="373593" y="460501"/>
                  <a:pt x="373606" y="460540"/>
                </a:cubicBezTo>
                <a:cubicBezTo>
                  <a:pt x="373606" y="467452"/>
                  <a:pt x="366703" y="481268"/>
                  <a:pt x="366687" y="481299"/>
                </a:cubicBezTo>
                <a:cubicBezTo>
                  <a:pt x="366687" y="481299"/>
                  <a:pt x="366687" y="508979"/>
                  <a:pt x="366687" y="529738"/>
                </a:cubicBezTo>
                <a:cubicBezTo>
                  <a:pt x="373600" y="550480"/>
                  <a:pt x="373606" y="564313"/>
                  <a:pt x="373606" y="564338"/>
                </a:cubicBezTo>
                <a:cubicBezTo>
                  <a:pt x="373606" y="564338"/>
                  <a:pt x="408199" y="522819"/>
                  <a:pt x="415118" y="508979"/>
                </a:cubicBezTo>
                <a:cubicBezTo>
                  <a:pt x="415118" y="495139"/>
                  <a:pt x="456630" y="419021"/>
                  <a:pt x="456630" y="384421"/>
                </a:cubicBezTo>
                <a:cubicBezTo>
                  <a:pt x="463543" y="342931"/>
                  <a:pt x="435913" y="335992"/>
                  <a:pt x="435874" y="335982"/>
                </a:cubicBezTo>
                <a:close/>
                <a:moveTo>
                  <a:pt x="336561" y="198"/>
                </a:moveTo>
                <a:cubicBezTo>
                  <a:pt x="361201" y="1576"/>
                  <a:pt x="380020" y="9784"/>
                  <a:pt x="388863" y="14513"/>
                </a:cubicBezTo>
                <a:cubicBezTo>
                  <a:pt x="391431" y="14653"/>
                  <a:pt x="393800" y="15304"/>
                  <a:pt x="395838" y="16757"/>
                </a:cubicBezTo>
                <a:cubicBezTo>
                  <a:pt x="399328" y="13483"/>
                  <a:pt x="410658" y="5081"/>
                  <a:pt x="421987" y="10780"/>
                </a:cubicBezTo>
                <a:cubicBezTo>
                  <a:pt x="442592" y="24600"/>
                  <a:pt x="463197" y="52241"/>
                  <a:pt x="456329" y="79882"/>
                </a:cubicBezTo>
                <a:cubicBezTo>
                  <a:pt x="456329" y="107523"/>
                  <a:pt x="463197" y="121344"/>
                  <a:pt x="463197" y="121344"/>
                </a:cubicBezTo>
                <a:lnTo>
                  <a:pt x="457188" y="115297"/>
                </a:lnTo>
                <a:cubicBezTo>
                  <a:pt x="456308" y="114475"/>
                  <a:pt x="450013" y="127146"/>
                  <a:pt x="446036" y="137496"/>
                </a:cubicBezTo>
                <a:cubicBezTo>
                  <a:pt x="448973" y="137373"/>
                  <a:pt x="451136" y="133502"/>
                  <a:pt x="451136" y="129631"/>
                </a:cubicBezTo>
                <a:cubicBezTo>
                  <a:pt x="458088" y="122691"/>
                  <a:pt x="465040" y="136571"/>
                  <a:pt x="465040" y="150452"/>
                </a:cubicBezTo>
                <a:cubicBezTo>
                  <a:pt x="465040" y="164332"/>
                  <a:pt x="465040" y="185152"/>
                  <a:pt x="458088" y="192093"/>
                </a:cubicBezTo>
                <a:cubicBezTo>
                  <a:pt x="458088" y="199033"/>
                  <a:pt x="451136" y="205973"/>
                  <a:pt x="451136" y="205973"/>
                </a:cubicBezTo>
                <a:lnTo>
                  <a:pt x="447660" y="198165"/>
                </a:lnTo>
                <a:cubicBezTo>
                  <a:pt x="445921" y="197298"/>
                  <a:pt x="444183" y="199033"/>
                  <a:pt x="444183" y="205973"/>
                </a:cubicBezTo>
                <a:cubicBezTo>
                  <a:pt x="444183" y="212913"/>
                  <a:pt x="437231" y="233734"/>
                  <a:pt x="430279" y="247614"/>
                </a:cubicBezTo>
                <a:cubicBezTo>
                  <a:pt x="430279" y="261494"/>
                  <a:pt x="416375" y="275375"/>
                  <a:pt x="416375" y="275375"/>
                </a:cubicBezTo>
                <a:cubicBezTo>
                  <a:pt x="416375" y="275414"/>
                  <a:pt x="416375" y="282374"/>
                  <a:pt x="416375" y="303135"/>
                </a:cubicBezTo>
                <a:cubicBezTo>
                  <a:pt x="416375" y="323956"/>
                  <a:pt x="360758" y="344776"/>
                  <a:pt x="360758" y="344776"/>
                </a:cubicBezTo>
                <a:cubicBezTo>
                  <a:pt x="360671" y="344760"/>
                  <a:pt x="284284" y="330884"/>
                  <a:pt x="284284" y="310075"/>
                </a:cubicBezTo>
                <a:cubicBezTo>
                  <a:pt x="284284" y="296195"/>
                  <a:pt x="284284" y="290990"/>
                  <a:pt x="284284" y="289255"/>
                </a:cubicBezTo>
                <a:cubicBezTo>
                  <a:pt x="284255" y="289226"/>
                  <a:pt x="270380" y="275353"/>
                  <a:pt x="270380" y="254554"/>
                </a:cubicBezTo>
                <a:cubicBezTo>
                  <a:pt x="263428" y="233734"/>
                  <a:pt x="256476" y="212913"/>
                  <a:pt x="256476" y="212913"/>
                </a:cubicBezTo>
                <a:cubicBezTo>
                  <a:pt x="256462" y="212942"/>
                  <a:pt x="249515" y="226786"/>
                  <a:pt x="242571" y="219853"/>
                </a:cubicBezTo>
                <a:cubicBezTo>
                  <a:pt x="242571" y="205973"/>
                  <a:pt x="235619" y="185152"/>
                  <a:pt x="235619" y="171272"/>
                </a:cubicBezTo>
                <a:cubicBezTo>
                  <a:pt x="228667" y="157392"/>
                  <a:pt x="235619" y="143511"/>
                  <a:pt x="242571" y="143511"/>
                </a:cubicBezTo>
                <a:lnTo>
                  <a:pt x="244041" y="142887"/>
                </a:lnTo>
                <a:cubicBezTo>
                  <a:pt x="244028" y="142159"/>
                  <a:pt x="243718" y="142075"/>
                  <a:pt x="243409" y="142075"/>
                </a:cubicBezTo>
                <a:lnTo>
                  <a:pt x="231389" y="139483"/>
                </a:lnTo>
                <a:cubicBezTo>
                  <a:pt x="229672" y="142039"/>
                  <a:pt x="229681" y="128254"/>
                  <a:pt x="236541" y="128254"/>
                </a:cubicBezTo>
                <a:cubicBezTo>
                  <a:pt x="236556" y="128223"/>
                  <a:pt x="243409" y="114434"/>
                  <a:pt x="243409" y="114434"/>
                </a:cubicBezTo>
                <a:cubicBezTo>
                  <a:pt x="243388" y="114455"/>
                  <a:pt x="236531" y="121344"/>
                  <a:pt x="229672" y="121344"/>
                </a:cubicBezTo>
                <a:cubicBezTo>
                  <a:pt x="229647" y="121344"/>
                  <a:pt x="222804" y="121344"/>
                  <a:pt x="222804" y="121344"/>
                </a:cubicBezTo>
                <a:cubicBezTo>
                  <a:pt x="222831" y="121330"/>
                  <a:pt x="236541" y="114413"/>
                  <a:pt x="236541" y="93703"/>
                </a:cubicBezTo>
                <a:cubicBezTo>
                  <a:pt x="236541" y="72972"/>
                  <a:pt x="243409" y="24600"/>
                  <a:pt x="298356" y="3869"/>
                </a:cubicBezTo>
                <a:cubicBezTo>
                  <a:pt x="312093" y="414"/>
                  <a:pt x="324971" y="-450"/>
                  <a:pt x="336561" y="19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407328" y="4166107"/>
            <a:ext cx="1510665" cy="504056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UKIJ Qolyazma" pitchFamily="18" charset="0"/>
              </a:rPr>
              <a:t>20%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cs typeface="UKIJ Qolyazma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861016" y="4166107"/>
            <a:ext cx="6355590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ctr"/>
          <a:lstStyle/>
          <a:p>
            <a:pPr algn="ctr"/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UKIJ Qolyazma" pitchFamily="18" charset="0"/>
              </a:rPr>
              <a:t>80%</a:t>
            </a:r>
            <a:endParaRPr lang="en-US" altLang="zh-CN" sz="2800" dirty="0">
              <a:latin typeface="微软雅黑" panose="020B0503020204020204" charset="-122"/>
              <a:ea typeface="微软雅黑" panose="020B0503020204020204" charset="-122"/>
              <a:cs typeface="UKIJ Qolyazma" pitchFamily="18" charset="0"/>
            </a:endParaRPr>
          </a:p>
        </p:txBody>
      </p:sp>
      <p:sp>
        <p:nvSpPr>
          <p:cNvPr id="16" name="TextBox 13"/>
          <p:cNvSpPr txBox="1"/>
          <p:nvPr/>
        </p:nvSpPr>
        <p:spPr>
          <a:xfrm flipH="1">
            <a:off x="1847427" y="5090949"/>
            <a:ext cx="2786907" cy="288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anose="020B0503020202020204" pitchFamily="34" charset="0"/>
                <a:ea typeface="微软雅黑" panose="020B0503020204020204" charset="-122"/>
              </a:defRPr>
            </a:lvl1pPr>
          </a:lstStyle>
          <a:p>
            <a:pPr algn="l" defTabSz="1218565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defRPr/>
            </a:pPr>
            <a:r>
              <a:rPr lang="zh-CN" altLang="en-US" sz="1600" kern="1200" dirty="0">
                <a:solidFill>
                  <a:srgbClr val="44546A"/>
                </a:solidFill>
                <a:latin typeface="+mn-ea"/>
                <a:ea typeface="+mn-ea"/>
              </a:rPr>
              <a:t>点击添加标题</a:t>
            </a:r>
            <a:endParaRPr lang="zh-CN" altLang="en-US" sz="1600" kern="1200" dirty="0">
              <a:solidFill>
                <a:srgbClr val="44546A"/>
              </a:solidFill>
              <a:latin typeface="+mn-ea"/>
              <a:ea typeface="+mn-ea"/>
            </a:endParaRPr>
          </a:p>
        </p:txBody>
      </p:sp>
      <p:sp>
        <p:nvSpPr>
          <p:cNvPr id="17" name="TextBox 14"/>
          <p:cNvSpPr txBox="1"/>
          <p:nvPr/>
        </p:nvSpPr>
        <p:spPr>
          <a:xfrm>
            <a:off x="1847426" y="5400800"/>
            <a:ext cx="784897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或者通过复制您的文本后，在此框中选择粘贴，并选择只保留文字。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yuluo"/>
          <p:cNvSpPr txBox="1"/>
          <p:nvPr>
            <p:custDataLst>
              <p:tags r:id="rId1"/>
            </p:custDataLst>
          </p:nvPr>
        </p:nvSpPr>
        <p:spPr>
          <a:xfrm>
            <a:off x="3867150" y="579120"/>
            <a:ext cx="443611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论文研究成果及应用</a:t>
            </a:r>
            <a:endParaRPr lang="en-US" alt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23024E-7 3.33333E-6 L -0.06707 3.33333E-6 " pathEditMode="relative" rAng="0" ptsTypes="AA">
                                      <p:cBhvr>
                                        <p:cTn id="12" dur="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6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-0.1345 3.33333E-6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32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20143 3.33333E-6 " pathEditMode="relative" rAng="0" ptsTypes="AA">
                                      <p:cBhvr>
                                        <p:cTn id="20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8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-0.26875 3.33333E-6 " pathEditMode="relative" rAng="0" ptsTypes="AA">
                                      <p:cBhvr>
                                        <p:cTn id="24" dur="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38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33581 3.33333E-6 " pathEditMode="relative" rAng="0" ptsTypes="AA">
                                      <p:cBhvr>
                                        <p:cTn id="28" dur="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97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40286 3.33333E-6 " pathEditMode="relative" rAng="0" ptsTypes="AA">
                                      <p:cBhvr>
                                        <p:cTn id="32" dur="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43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47018 3.33333E-6 " pathEditMode="relative" rAng="0" ptsTypes="AA">
                                      <p:cBhvr>
                                        <p:cTn id="36" dur="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16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-0.53724 3.33333E-6 " pathEditMode="relative" rAng="0" ptsTypes="AA">
                                      <p:cBhvr>
                                        <p:cTn id="40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62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60443 3.33333E-6 " pathEditMode="relative" rAng="0" ptsTypes="AA">
                                      <p:cBhvr>
                                        <p:cTn id="44" dur="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9712"/>
                                      </p:to>
                                    </p:animClr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971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9712"/>
                                      </p:to>
                                    </p:animClr>
                                    <p:animClr clrSpc="rgb" dir="cw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9712"/>
                                      </p:to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750"/>
                            </p:stCondLst>
                            <p:childTnLst>
                              <p:par>
                                <p:cTn id="7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2" grpId="2" bldLvl="0" animBg="1"/>
      <p:bldP spid="13" grpId="0" bldLvl="0" animBg="1"/>
      <p:bldP spid="13" grpId="1" bldLvl="0" animBg="1"/>
      <p:bldP spid="13" grpId="2" bldLvl="0" animBg="1"/>
      <p:bldP spid="14" grpId="0" bldLvl="0" animBg="1"/>
      <p:bldP spid="15" grpId="0" bldLvl="0" animBg="1"/>
      <p:bldP spid="16" grpId="0"/>
      <p:bldP spid="17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51180" y="1553845"/>
            <a:ext cx="11089640" cy="4746267"/>
            <a:chOff x="868" y="1882"/>
            <a:chExt cx="17464" cy="8041"/>
          </a:xfrm>
        </p:grpSpPr>
        <p:sp>
          <p:nvSpPr>
            <p:cNvPr id="22" name="圆角矩形 21"/>
            <p:cNvSpPr/>
            <p:nvPr/>
          </p:nvSpPr>
          <p:spPr>
            <a:xfrm>
              <a:off x="3703" y="2781"/>
              <a:ext cx="4650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4,000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10847" y="2784"/>
              <a:ext cx="3289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2,910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圆角矩形 31"/>
            <p:cNvSpPr/>
            <p:nvPr/>
          </p:nvSpPr>
          <p:spPr>
            <a:xfrm>
              <a:off x="4384" y="3937"/>
              <a:ext cx="3970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102916" tIns="51458" rIns="102916" bIns="51458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3,580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3" name="圆角矩形 32"/>
            <p:cNvSpPr/>
            <p:nvPr/>
          </p:nvSpPr>
          <p:spPr>
            <a:xfrm>
              <a:off x="10847" y="3937"/>
              <a:ext cx="3629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3,110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圆角矩形 33"/>
            <p:cNvSpPr/>
            <p:nvPr/>
          </p:nvSpPr>
          <p:spPr>
            <a:xfrm>
              <a:off x="4951" y="5091"/>
              <a:ext cx="3403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102916" tIns="51458" rIns="102916" bIns="51458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3,020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10847" y="5091"/>
              <a:ext cx="4082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3,496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圆角矩形 35"/>
            <p:cNvSpPr/>
            <p:nvPr/>
          </p:nvSpPr>
          <p:spPr>
            <a:xfrm>
              <a:off x="5404" y="6244"/>
              <a:ext cx="2949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102916" tIns="51458" rIns="102916" bIns="51458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2,800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10847" y="6244"/>
              <a:ext cx="6691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5,689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5858" y="7397"/>
              <a:ext cx="2496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102916" tIns="51458" rIns="102916" bIns="51458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2,430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10847" y="7397"/>
              <a:ext cx="4876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4,020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圆角矩形 39"/>
            <p:cNvSpPr/>
            <p:nvPr/>
          </p:nvSpPr>
          <p:spPr>
            <a:xfrm>
              <a:off x="6538" y="8550"/>
              <a:ext cx="1815" cy="476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lIns="102916" tIns="51458" rIns="102916" bIns="51458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1,850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10847" y="8550"/>
              <a:ext cx="6237" cy="47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916" tIns="51458" rIns="102916" bIns="51458" rtlCol="0" anchor="ctr"/>
            <a:p>
              <a:pPr algn="ct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5,158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" name="Freeform 9"/>
            <p:cNvSpPr/>
            <p:nvPr/>
          </p:nvSpPr>
          <p:spPr bwMode="auto">
            <a:xfrm>
              <a:off x="8494" y="2554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7" name="Freeform 10"/>
            <p:cNvSpPr/>
            <p:nvPr/>
          </p:nvSpPr>
          <p:spPr bwMode="auto">
            <a:xfrm>
              <a:off x="9599" y="2554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3" name="Freeform 9"/>
            <p:cNvSpPr/>
            <p:nvPr/>
          </p:nvSpPr>
          <p:spPr bwMode="auto">
            <a:xfrm>
              <a:off x="8494" y="3707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4" name="Freeform 10"/>
            <p:cNvSpPr/>
            <p:nvPr/>
          </p:nvSpPr>
          <p:spPr bwMode="auto">
            <a:xfrm>
              <a:off x="9599" y="3707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5" name="Freeform 9"/>
            <p:cNvSpPr/>
            <p:nvPr/>
          </p:nvSpPr>
          <p:spPr bwMode="auto">
            <a:xfrm>
              <a:off x="8494" y="4861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6" name="Freeform 10"/>
            <p:cNvSpPr/>
            <p:nvPr/>
          </p:nvSpPr>
          <p:spPr bwMode="auto">
            <a:xfrm>
              <a:off x="9599" y="4861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7" name="Freeform 9"/>
            <p:cNvSpPr/>
            <p:nvPr/>
          </p:nvSpPr>
          <p:spPr bwMode="auto">
            <a:xfrm>
              <a:off x="8494" y="6014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8" name="Freeform 10"/>
            <p:cNvSpPr/>
            <p:nvPr/>
          </p:nvSpPr>
          <p:spPr bwMode="auto">
            <a:xfrm>
              <a:off x="9599" y="6014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49" name="Freeform 9"/>
            <p:cNvSpPr/>
            <p:nvPr/>
          </p:nvSpPr>
          <p:spPr bwMode="auto">
            <a:xfrm>
              <a:off x="8494" y="7167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0" name="Freeform 10"/>
            <p:cNvSpPr/>
            <p:nvPr/>
          </p:nvSpPr>
          <p:spPr bwMode="auto">
            <a:xfrm>
              <a:off x="9599" y="7167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1" name="Freeform 9"/>
            <p:cNvSpPr/>
            <p:nvPr/>
          </p:nvSpPr>
          <p:spPr bwMode="auto">
            <a:xfrm>
              <a:off x="8494" y="8320"/>
              <a:ext cx="1105" cy="936"/>
            </a:xfrm>
            <a:custGeom>
              <a:avLst/>
              <a:gdLst>
                <a:gd name="T0" fmla="*/ 94 w 222"/>
                <a:gd name="T1" fmla="*/ 0 h 188"/>
                <a:gd name="T2" fmla="*/ 172 w 222"/>
                <a:gd name="T3" fmla="*/ 41 h 188"/>
                <a:gd name="T4" fmla="*/ 222 w 222"/>
                <a:gd name="T5" fmla="*/ 94 h 188"/>
                <a:gd name="T6" fmla="*/ 174 w 222"/>
                <a:gd name="T7" fmla="*/ 144 h 188"/>
                <a:gd name="T8" fmla="*/ 94 w 222"/>
                <a:gd name="T9" fmla="*/ 188 h 188"/>
                <a:gd name="T10" fmla="*/ 0 w 222"/>
                <a:gd name="T11" fmla="*/ 94 h 188"/>
                <a:gd name="T12" fmla="*/ 94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94" y="0"/>
                  </a:moveTo>
                  <a:cubicBezTo>
                    <a:pt x="126" y="0"/>
                    <a:pt x="155" y="17"/>
                    <a:pt x="172" y="41"/>
                  </a:cubicBezTo>
                  <a:cubicBezTo>
                    <a:pt x="187" y="65"/>
                    <a:pt x="189" y="83"/>
                    <a:pt x="222" y="94"/>
                  </a:cubicBezTo>
                  <a:cubicBezTo>
                    <a:pt x="192" y="105"/>
                    <a:pt x="188" y="122"/>
                    <a:pt x="174" y="144"/>
                  </a:cubicBezTo>
                  <a:cubicBezTo>
                    <a:pt x="157" y="171"/>
                    <a:pt x="128" y="188"/>
                    <a:pt x="94" y="188"/>
                  </a:cubicBezTo>
                  <a:cubicBezTo>
                    <a:pt x="42" y="188"/>
                    <a:pt x="0" y="146"/>
                    <a:pt x="0" y="94"/>
                  </a:cubicBezTo>
                  <a:cubicBezTo>
                    <a:pt x="0" y="43"/>
                    <a:pt x="42" y="0"/>
                    <a:pt x="94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52" name="Freeform 10"/>
            <p:cNvSpPr/>
            <p:nvPr/>
          </p:nvSpPr>
          <p:spPr bwMode="auto">
            <a:xfrm>
              <a:off x="9599" y="8320"/>
              <a:ext cx="1107" cy="936"/>
            </a:xfrm>
            <a:custGeom>
              <a:avLst/>
              <a:gdLst>
                <a:gd name="T0" fmla="*/ 128 w 222"/>
                <a:gd name="T1" fmla="*/ 0 h 188"/>
                <a:gd name="T2" fmla="*/ 51 w 222"/>
                <a:gd name="T3" fmla="*/ 41 h 188"/>
                <a:gd name="T4" fmla="*/ 0 w 222"/>
                <a:gd name="T5" fmla="*/ 94 h 188"/>
                <a:gd name="T6" fmla="*/ 49 w 222"/>
                <a:gd name="T7" fmla="*/ 144 h 188"/>
                <a:gd name="T8" fmla="*/ 128 w 222"/>
                <a:gd name="T9" fmla="*/ 188 h 188"/>
                <a:gd name="T10" fmla="*/ 222 w 222"/>
                <a:gd name="T11" fmla="*/ 94 h 188"/>
                <a:gd name="T12" fmla="*/ 128 w 222"/>
                <a:gd name="T13" fmla="*/ 0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188">
                  <a:moveTo>
                    <a:pt x="128" y="0"/>
                  </a:moveTo>
                  <a:cubicBezTo>
                    <a:pt x="96" y="0"/>
                    <a:pt x="68" y="17"/>
                    <a:pt x="51" y="41"/>
                  </a:cubicBezTo>
                  <a:cubicBezTo>
                    <a:pt x="35" y="65"/>
                    <a:pt x="33" y="83"/>
                    <a:pt x="0" y="94"/>
                  </a:cubicBezTo>
                  <a:cubicBezTo>
                    <a:pt x="31" y="105"/>
                    <a:pt x="35" y="122"/>
                    <a:pt x="49" y="144"/>
                  </a:cubicBezTo>
                  <a:cubicBezTo>
                    <a:pt x="65" y="171"/>
                    <a:pt x="95" y="188"/>
                    <a:pt x="128" y="188"/>
                  </a:cubicBezTo>
                  <a:cubicBezTo>
                    <a:pt x="180" y="188"/>
                    <a:pt x="222" y="146"/>
                    <a:pt x="222" y="94"/>
                  </a:cubicBezTo>
                  <a:cubicBezTo>
                    <a:pt x="222" y="43"/>
                    <a:pt x="180" y="0"/>
                    <a:pt x="128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>
                  <a:lumMod val="85000"/>
                </a:schemeClr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0000" tIns="45720" rIns="91440" bIns="45720" numCol="1" anchor="ctr" anchorCtr="0" compatLnSpc="1"/>
            <a:p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类别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68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6000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064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5000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260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4000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456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652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848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044" y="1882"/>
              <a:ext cx="422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7516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6000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6325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5000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5134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4000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3944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2753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1562" y="18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10765" y="1882"/>
              <a:ext cx="422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868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6000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064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5000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3260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4000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456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652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848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044" y="9482"/>
              <a:ext cx="422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7516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6000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6325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5000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5134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4000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13944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3000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2753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2000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1562" y="9482"/>
              <a:ext cx="816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1000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765" y="9482"/>
              <a:ext cx="422" cy="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0</a:t>
              </a: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" name="yuluo"/>
          <p:cNvSpPr txBox="1"/>
          <p:nvPr>
            <p:custDataLst>
              <p:tags r:id="rId1"/>
            </p:custDataLst>
          </p:nvPr>
        </p:nvSpPr>
        <p:spPr>
          <a:xfrm>
            <a:off x="4067810" y="579120"/>
            <a:ext cx="403479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论文研究成果及应用</a:t>
            </a:r>
            <a:endParaRPr lang="en-US" alt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804035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2080260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"/>
          <p:cNvSpPr txBox="1"/>
          <p:nvPr>
            <p:custDataLst>
              <p:tags r:id="rId1"/>
            </p:custDataLst>
          </p:nvPr>
        </p:nvSpPr>
        <p:spPr>
          <a:xfrm>
            <a:off x="2297260" y="2821439"/>
            <a:ext cx="7972522" cy="9937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58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论文总结与展望</a:t>
            </a:r>
            <a:endParaRPr lang="zh-CN" altLang="en-US" sz="5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530850" y="1115695"/>
            <a:ext cx="1504950" cy="1504950"/>
          </a:xfrm>
          <a:prstGeom prst="ellipse">
            <a:avLst/>
          </a:prstGeom>
          <a:solidFill>
            <a:schemeClr val="tx2"/>
          </a:solidFill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>
              <a:solidFill>
                <a:schemeClr val="tx2"/>
              </a:solidFill>
            </a:endParaRPr>
          </a:p>
        </p:txBody>
      </p:sp>
      <p:sp>
        <p:nvSpPr>
          <p:cNvPr id="11" name="yuluo"/>
          <p:cNvSpPr txBox="1"/>
          <p:nvPr>
            <p:custDataLst>
              <p:tags r:id="rId2"/>
            </p:custDataLst>
          </p:nvPr>
        </p:nvSpPr>
        <p:spPr>
          <a:xfrm>
            <a:off x="2207895" y="3941445"/>
            <a:ext cx="8150860" cy="4298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buClrTx/>
              <a:buSzTx/>
              <a:buFontTx/>
            </a:pPr>
            <a:r>
              <a:rPr lang="zh-CN" altLang="en-US" sz="2200" cap="all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Summary and Prospect of the paper</a:t>
            </a:r>
            <a:endParaRPr lang="zh-CN" altLang="en-US" sz="2200" cap="all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yuluo"/>
          <p:cNvSpPr txBox="1"/>
          <p:nvPr>
            <p:custDataLst>
              <p:tags r:id="rId3"/>
            </p:custDataLst>
          </p:nvPr>
        </p:nvSpPr>
        <p:spPr>
          <a:xfrm>
            <a:off x="5416550" y="1247775"/>
            <a:ext cx="1734820" cy="12452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7500" cap="all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04</a:t>
            </a:r>
            <a:endParaRPr lang="en-US" altLang="zh-CN" sz="7500" cap="all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96" name="直接连接符 95"/>
          <p:cNvCxnSpPr/>
          <p:nvPr/>
        </p:nvCxnSpPr>
        <p:spPr>
          <a:xfrm>
            <a:off x="6902990" y="1716650"/>
            <a:ext cx="0" cy="4226743"/>
          </a:xfrm>
          <a:prstGeom prst="line">
            <a:avLst/>
          </a:prstGeom>
          <a:ln w="12700">
            <a:solidFill>
              <a:schemeClr val="bg1">
                <a:lumMod val="6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组合 96"/>
          <p:cNvGrpSpPr/>
          <p:nvPr/>
        </p:nvGrpSpPr>
        <p:grpSpPr>
          <a:xfrm>
            <a:off x="3549420" y="1966064"/>
            <a:ext cx="2877871" cy="369332"/>
            <a:chOff x="3249264" y="1751685"/>
            <a:chExt cx="2994025" cy="369330"/>
          </a:xfrm>
        </p:grpSpPr>
        <p:grpSp>
          <p:nvGrpSpPr>
            <p:cNvPr id="98" name="组合 97"/>
            <p:cNvGrpSpPr/>
            <p:nvPr/>
          </p:nvGrpSpPr>
          <p:grpSpPr>
            <a:xfrm>
              <a:off x="3249264" y="1776444"/>
              <a:ext cx="2994025" cy="314202"/>
              <a:chOff x="2940050" y="2132898"/>
              <a:chExt cx="2994025" cy="314202"/>
            </a:xfrm>
          </p:grpSpPr>
          <p:sp>
            <p:nvSpPr>
              <p:cNvPr id="100" name="圆角矩形 99"/>
              <p:cNvSpPr/>
              <p:nvPr/>
            </p:nvSpPr>
            <p:spPr>
              <a:xfrm>
                <a:off x="2940050" y="2132898"/>
                <a:ext cx="2994025" cy="3142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01" name="圆角矩形 100"/>
              <p:cNvSpPr/>
              <p:nvPr/>
            </p:nvSpPr>
            <p:spPr>
              <a:xfrm>
                <a:off x="2940050" y="2132898"/>
                <a:ext cx="2108200" cy="314202"/>
              </a:xfrm>
              <a:prstGeom prst="roundRect">
                <a:avLst>
                  <a:gd name="adj" fmla="val 50000"/>
                </a:avLst>
              </a:prstGeom>
              <a:solidFill>
                <a:srgbClr val="4454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endParaRPr>
              </a:p>
            </p:txBody>
          </p:sp>
        </p:grpSp>
        <p:sp>
          <p:nvSpPr>
            <p:cNvPr id="99" name="文本框 268"/>
            <p:cNvSpPr txBox="1"/>
            <p:nvPr/>
          </p:nvSpPr>
          <p:spPr>
            <a:xfrm>
              <a:off x="5335261" y="1751685"/>
              <a:ext cx="673754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rPr>
                <a:t>70%</a:t>
              </a:r>
              <a:endParaRPr lang="zh-CN" altLang="en-US" sz="1500" baseline="-3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3549420" y="2377131"/>
            <a:ext cx="2877871" cy="369332"/>
            <a:chOff x="3249264" y="2162753"/>
            <a:chExt cx="2994025" cy="369331"/>
          </a:xfrm>
        </p:grpSpPr>
        <p:grpSp>
          <p:nvGrpSpPr>
            <p:cNvPr id="103" name="组合 102"/>
            <p:cNvGrpSpPr/>
            <p:nvPr/>
          </p:nvGrpSpPr>
          <p:grpSpPr>
            <a:xfrm>
              <a:off x="3249264" y="2178703"/>
              <a:ext cx="2994025" cy="314618"/>
              <a:chOff x="2940050" y="2519659"/>
              <a:chExt cx="2994025" cy="314618"/>
            </a:xfrm>
          </p:grpSpPr>
          <p:sp>
            <p:nvSpPr>
              <p:cNvPr id="105" name="圆角矩形 104"/>
              <p:cNvSpPr/>
              <p:nvPr/>
            </p:nvSpPr>
            <p:spPr>
              <a:xfrm>
                <a:off x="2940050" y="2520075"/>
                <a:ext cx="2994025" cy="31420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06" name="圆角矩形 105"/>
              <p:cNvSpPr/>
              <p:nvPr/>
            </p:nvSpPr>
            <p:spPr>
              <a:xfrm>
                <a:off x="2940051" y="2519659"/>
                <a:ext cx="889000" cy="314202"/>
              </a:xfrm>
              <a:prstGeom prst="roundRect">
                <a:avLst>
                  <a:gd name="adj" fmla="val 50000"/>
                </a:avLst>
              </a:prstGeom>
              <a:solidFill>
                <a:srgbClr val="4454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endParaRPr>
              </a:p>
            </p:txBody>
          </p:sp>
        </p:grpSp>
        <p:sp>
          <p:nvSpPr>
            <p:cNvPr id="104" name="文本框 273"/>
            <p:cNvSpPr txBox="1"/>
            <p:nvPr/>
          </p:nvSpPr>
          <p:spPr>
            <a:xfrm>
              <a:off x="4118871" y="2162753"/>
              <a:ext cx="673754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rPr>
                <a:t>30%</a:t>
              </a:r>
              <a:endParaRPr lang="zh-CN" altLang="en-US" sz="1500" baseline="-3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3544425" y="4147318"/>
            <a:ext cx="2894724" cy="369332"/>
            <a:chOff x="3244272" y="3932941"/>
            <a:chExt cx="3011560" cy="369330"/>
          </a:xfrm>
        </p:grpSpPr>
        <p:sp>
          <p:nvSpPr>
            <p:cNvPr id="108" name="圆角矩形 107"/>
            <p:cNvSpPr/>
            <p:nvPr/>
          </p:nvSpPr>
          <p:spPr>
            <a:xfrm>
              <a:off x="3261807" y="3971332"/>
              <a:ext cx="2994025" cy="31420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109" name="圆角矩形 108"/>
            <p:cNvSpPr/>
            <p:nvPr/>
          </p:nvSpPr>
          <p:spPr>
            <a:xfrm>
              <a:off x="3244272" y="3971332"/>
              <a:ext cx="1201953" cy="314202"/>
            </a:xfrm>
            <a:prstGeom prst="roundRect">
              <a:avLst>
                <a:gd name="adj" fmla="val 50000"/>
              </a:avLst>
            </a:prstGeom>
            <a:solidFill>
              <a:srgbClr val="69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110" name="文本框 279"/>
            <p:cNvSpPr txBox="1"/>
            <p:nvPr/>
          </p:nvSpPr>
          <p:spPr>
            <a:xfrm>
              <a:off x="4418923" y="3932941"/>
              <a:ext cx="907694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rPr>
                <a:t>40%</a:t>
              </a:r>
              <a:endParaRPr lang="zh-CN" altLang="en-US" sz="1500" baseline="-3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3544430" y="4539350"/>
            <a:ext cx="2891825" cy="369332"/>
            <a:chOff x="3244272" y="4324968"/>
            <a:chExt cx="3008542" cy="369330"/>
          </a:xfrm>
        </p:grpSpPr>
        <p:sp>
          <p:nvSpPr>
            <p:cNvPr id="112" name="圆角矩形 111"/>
            <p:cNvSpPr/>
            <p:nvPr/>
          </p:nvSpPr>
          <p:spPr>
            <a:xfrm>
              <a:off x="3258789" y="4362615"/>
              <a:ext cx="2994025" cy="31420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113" name="圆角矩形 112"/>
            <p:cNvSpPr/>
            <p:nvPr/>
          </p:nvSpPr>
          <p:spPr>
            <a:xfrm>
              <a:off x="3244272" y="4362651"/>
              <a:ext cx="2108200" cy="314202"/>
            </a:xfrm>
            <a:prstGeom prst="roundRect">
              <a:avLst>
                <a:gd name="adj" fmla="val 50000"/>
              </a:avLst>
            </a:prstGeom>
            <a:solidFill>
              <a:srgbClr val="69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5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114" name="文本框 283"/>
            <p:cNvSpPr txBox="1"/>
            <p:nvPr/>
          </p:nvSpPr>
          <p:spPr>
            <a:xfrm>
              <a:off x="5326614" y="4324968"/>
              <a:ext cx="673754" cy="369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5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+mn-ea"/>
                </a:rPr>
                <a:t>60%</a:t>
              </a:r>
              <a:endParaRPr lang="zh-CN" altLang="en-US" sz="1500" baseline="-3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1584088" y="1662056"/>
            <a:ext cx="2158455" cy="2196000"/>
            <a:chOff x="471707" y="1675770"/>
            <a:chExt cx="2158455" cy="2196000"/>
          </a:xfrm>
          <a:solidFill>
            <a:srgbClr val="44546A"/>
          </a:solidFill>
        </p:grpSpPr>
        <p:grpSp>
          <p:nvGrpSpPr>
            <p:cNvPr id="116" name="组合 115"/>
            <p:cNvGrpSpPr>
              <a:grpSpLocks noChangeAspect="1"/>
            </p:cNvGrpSpPr>
            <p:nvPr/>
          </p:nvGrpSpPr>
          <p:grpSpPr>
            <a:xfrm>
              <a:off x="471707" y="1675770"/>
              <a:ext cx="2158455" cy="2196000"/>
              <a:chOff x="5397500" y="5734050"/>
              <a:chExt cx="365125" cy="371476"/>
            </a:xfrm>
            <a:grpFill/>
          </p:grpSpPr>
          <p:sp>
            <p:nvSpPr>
              <p:cNvPr id="120" name="Freeform 288"/>
              <p:cNvSpPr/>
              <p:nvPr/>
            </p:nvSpPr>
            <p:spPr bwMode="auto">
              <a:xfrm>
                <a:off x="5532438" y="5907088"/>
                <a:ext cx="71438" cy="68263"/>
              </a:xfrm>
              <a:custGeom>
                <a:avLst/>
                <a:gdLst>
                  <a:gd name="T0" fmla="*/ 45 w 45"/>
                  <a:gd name="T1" fmla="*/ 17 h 43"/>
                  <a:gd name="T2" fmla="*/ 17 w 45"/>
                  <a:gd name="T3" fmla="*/ 43 h 43"/>
                  <a:gd name="T4" fmla="*/ 0 w 45"/>
                  <a:gd name="T5" fmla="*/ 26 h 43"/>
                  <a:gd name="T6" fmla="*/ 29 w 45"/>
                  <a:gd name="T7" fmla="*/ 0 h 43"/>
                  <a:gd name="T8" fmla="*/ 45 w 45"/>
                  <a:gd name="T9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3">
                    <a:moveTo>
                      <a:pt x="45" y="17"/>
                    </a:moveTo>
                    <a:lnTo>
                      <a:pt x="17" y="43"/>
                    </a:lnTo>
                    <a:lnTo>
                      <a:pt x="0" y="26"/>
                    </a:lnTo>
                    <a:lnTo>
                      <a:pt x="29" y="0"/>
                    </a:lnTo>
                    <a:lnTo>
                      <a:pt x="45" y="1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21" name="Freeform 289"/>
              <p:cNvSpPr>
                <a:spLocks noEditPoints="1"/>
              </p:cNvSpPr>
              <p:nvPr/>
            </p:nvSpPr>
            <p:spPr bwMode="auto">
              <a:xfrm>
                <a:off x="5537200" y="5734050"/>
                <a:ext cx="225425" cy="225425"/>
              </a:xfrm>
              <a:custGeom>
                <a:avLst/>
                <a:gdLst>
                  <a:gd name="T0" fmla="*/ 30 w 60"/>
                  <a:gd name="T1" fmla="*/ 0 h 60"/>
                  <a:gd name="T2" fmla="*/ 0 w 60"/>
                  <a:gd name="T3" fmla="*/ 30 h 60"/>
                  <a:gd name="T4" fmla="*/ 30 w 60"/>
                  <a:gd name="T5" fmla="*/ 60 h 60"/>
                  <a:gd name="T6" fmla="*/ 60 w 60"/>
                  <a:gd name="T7" fmla="*/ 30 h 60"/>
                  <a:gd name="T8" fmla="*/ 30 w 60"/>
                  <a:gd name="T9" fmla="*/ 0 h 60"/>
                  <a:gd name="T10" fmla="*/ 30 w 60"/>
                  <a:gd name="T11" fmla="*/ 51 h 60"/>
                  <a:gd name="T12" fmla="*/ 8 w 60"/>
                  <a:gd name="T13" fmla="*/ 30 h 60"/>
                  <a:gd name="T14" fmla="*/ 30 w 60"/>
                  <a:gd name="T15" fmla="*/ 8 h 60"/>
                  <a:gd name="T16" fmla="*/ 52 w 60"/>
                  <a:gd name="T17" fmla="*/ 30 h 60"/>
                  <a:gd name="T18" fmla="*/ 30 w 60"/>
                  <a:gd name="T1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60">
                    <a:moveTo>
                      <a:pt x="30" y="0"/>
                    </a:move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ubicBezTo>
                      <a:pt x="47" y="60"/>
                      <a:pt x="60" y="47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lose/>
                    <a:moveTo>
                      <a:pt x="30" y="51"/>
                    </a:moveTo>
                    <a:cubicBezTo>
                      <a:pt x="18" y="51"/>
                      <a:pt x="8" y="42"/>
                      <a:pt x="8" y="30"/>
                    </a:cubicBezTo>
                    <a:cubicBezTo>
                      <a:pt x="8" y="18"/>
                      <a:pt x="18" y="8"/>
                      <a:pt x="30" y="8"/>
                    </a:cubicBezTo>
                    <a:cubicBezTo>
                      <a:pt x="42" y="8"/>
                      <a:pt x="52" y="18"/>
                      <a:pt x="52" y="30"/>
                    </a:cubicBezTo>
                    <a:cubicBezTo>
                      <a:pt x="52" y="42"/>
                      <a:pt x="42" y="51"/>
                      <a:pt x="30" y="5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22" name="Freeform 291"/>
              <p:cNvSpPr/>
              <p:nvPr/>
            </p:nvSpPr>
            <p:spPr bwMode="auto">
              <a:xfrm>
                <a:off x="5397500" y="5951538"/>
                <a:ext cx="158750" cy="153988"/>
              </a:xfrm>
              <a:custGeom>
                <a:avLst/>
                <a:gdLst>
                  <a:gd name="T0" fmla="*/ 30 w 42"/>
                  <a:gd name="T1" fmla="*/ 0 h 41"/>
                  <a:gd name="T2" fmla="*/ 3 w 42"/>
                  <a:gd name="T3" fmla="*/ 26 h 41"/>
                  <a:gd name="T4" fmla="*/ 3 w 42"/>
                  <a:gd name="T5" fmla="*/ 38 h 41"/>
                  <a:gd name="T6" fmla="*/ 15 w 42"/>
                  <a:gd name="T7" fmla="*/ 38 h 41"/>
                  <a:gd name="T8" fmla="*/ 42 w 42"/>
                  <a:gd name="T9" fmla="*/ 12 h 41"/>
                  <a:gd name="T10" fmla="*/ 30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30" y="0"/>
                    </a:moveTo>
                    <a:cubicBezTo>
                      <a:pt x="3" y="26"/>
                      <a:pt x="3" y="26"/>
                      <a:pt x="3" y="26"/>
                    </a:cubicBezTo>
                    <a:cubicBezTo>
                      <a:pt x="0" y="29"/>
                      <a:pt x="0" y="34"/>
                      <a:pt x="3" y="38"/>
                    </a:cubicBezTo>
                    <a:cubicBezTo>
                      <a:pt x="6" y="41"/>
                      <a:pt x="12" y="41"/>
                      <a:pt x="15" y="38"/>
                    </a:cubicBezTo>
                    <a:cubicBezTo>
                      <a:pt x="42" y="12"/>
                      <a:pt x="42" y="12"/>
                      <a:pt x="42" y="12"/>
                    </a:cubicBezTo>
                    <a:lnTo>
                      <a:pt x="3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</p:grpSp>
        <p:grpSp>
          <p:nvGrpSpPr>
            <p:cNvPr id="117" name="组合 116"/>
            <p:cNvGrpSpPr>
              <a:grpSpLocks noChangeAspect="1"/>
            </p:cNvGrpSpPr>
            <p:nvPr/>
          </p:nvGrpSpPr>
          <p:grpSpPr>
            <a:xfrm>
              <a:off x="1735995" y="2108076"/>
              <a:ext cx="462003" cy="468000"/>
              <a:chOff x="2665061" y="4979202"/>
              <a:chExt cx="284308" cy="288000"/>
            </a:xfrm>
            <a:grpFill/>
          </p:grpSpPr>
          <p:sp>
            <p:nvSpPr>
              <p:cNvPr id="118" name="Freeform 932"/>
              <p:cNvSpPr>
                <a:spLocks noEditPoints="1"/>
              </p:cNvSpPr>
              <p:nvPr/>
            </p:nvSpPr>
            <p:spPr bwMode="auto">
              <a:xfrm>
                <a:off x="2665061" y="4979202"/>
                <a:ext cx="284308" cy="288000"/>
              </a:xfrm>
              <a:custGeom>
                <a:avLst/>
                <a:gdLst>
                  <a:gd name="T0" fmla="*/ 70 w 98"/>
                  <a:gd name="T1" fmla="*/ 42 h 99"/>
                  <a:gd name="T2" fmla="*/ 66 w 98"/>
                  <a:gd name="T3" fmla="*/ 42 h 99"/>
                  <a:gd name="T4" fmla="*/ 41 w 98"/>
                  <a:gd name="T5" fmla="*/ 67 h 99"/>
                  <a:gd name="T6" fmla="*/ 41 w 98"/>
                  <a:gd name="T7" fmla="*/ 70 h 99"/>
                  <a:gd name="T8" fmla="*/ 70 w 98"/>
                  <a:gd name="T9" fmla="*/ 99 h 99"/>
                  <a:gd name="T10" fmla="*/ 98 w 98"/>
                  <a:gd name="T11" fmla="*/ 70 h 99"/>
                  <a:gd name="T12" fmla="*/ 70 w 98"/>
                  <a:gd name="T13" fmla="*/ 42 h 99"/>
                  <a:gd name="T14" fmla="*/ 70 w 98"/>
                  <a:gd name="T15" fmla="*/ 90 h 99"/>
                  <a:gd name="T16" fmla="*/ 50 w 98"/>
                  <a:gd name="T17" fmla="*/ 70 h 99"/>
                  <a:gd name="T18" fmla="*/ 70 w 98"/>
                  <a:gd name="T19" fmla="*/ 51 h 99"/>
                  <a:gd name="T20" fmla="*/ 89 w 98"/>
                  <a:gd name="T21" fmla="*/ 70 h 99"/>
                  <a:gd name="T22" fmla="*/ 70 w 98"/>
                  <a:gd name="T23" fmla="*/ 90 h 99"/>
                  <a:gd name="T24" fmla="*/ 57 w 98"/>
                  <a:gd name="T25" fmla="*/ 29 h 99"/>
                  <a:gd name="T26" fmla="*/ 28 w 98"/>
                  <a:gd name="T27" fmla="*/ 0 h 99"/>
                  <a:gd name="T28" fmla="*/ 0 w 98"/>
                  <a:gd name="T29" fmla="*/ 29 h 99"/>
                  <a:gd name="T30" fmla="*/ 28 w 98"/>
                  <a:gd name="T31" fmla="*/ 57 h 99"/>
                  <a:gd name="T32" fmla="*/ 32 w 98"/>
                  <a:gd name="T33" fmla="*/ 57 h 99"/>
                  <a:gd name="T34" fmla="*/ 56 w 98"/>
                  <a:gd name="T35" fmla="*/ 32 h 99"/>
                  <a:gd name="T36" fmla="*/ 57 w 98"/>
                  <a:gd name="T37" fmla="*/ 29 h 99"/>
                  <a:gd name="T38" fmla="*/ 28 w 98"/>
                  <a:gd name="T39" fmla="*/ 48 h 99"/>
                  <a:gd name="T40" fmla="*/ 8 w 98"/>
                  <a:gd name="T41" fmla="*/ 29 h 99"/>
                  <a:gd name="T42" fmla="*/ 28 w 98"/>
                  <a:gd name="T43" fmla="*/ 9 h 99"/>
                  <a:gd name="T44" fmla="*/ 48 w 98"/>
                  <a:gd name="T45" fmla="*/ 29 h 99"/>
                  <a:gd name="T46" fmla="*/ 28 w 98"/>
                  <a:gd name="T47" fmla="*/ 4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8" h="99">
                    <a:moveTo>
                      <a:pt x="70" y="42"/>
                    </a:moveTo>
                    <a:cubicBezTo>
                      <a:pt x="68" y="42"/>
                      <a:pt x="67" y="42"/>
                      <a:pt x="66" y="42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1" y="68"/>
                      <a:pt x="41" y="69"/>
                      <a:pt x="41" y="70"/>
                    </a:cubicBezTo>
                    <a:cubicBezTo>
                      <a:pt x="41" y="86"/>
                      <a:pt x="54" y="99"/>
                      <a:pt x="70" y="99"/>
                    </a:cubicBezTo>
                    <a:cubicBezTo>
                      <a:pt x="85" y="99"/>
                      <a:pt x="98" y="86"/>
                      <a:pt x="98" y="70"/>
                    </a:cubicBezTo>
                    <a:cubicBezTo>
                      <a:pt x="98" y="55"/>
                      <a:pt x="85" y="42"/>
                      <a:pt x="70" y="42"/>
                    </a:cubicBezTo>
                    <a:close/>
                    <a:moveTo>
                      <a:pt x="70" y="90"/>
                    </a:moveTo>
                    <a:cubicBezTo>
                      <a:pt x="59" y="90"/>
                      <a:pt x="50" y="81"/>
                      <a:pt x="50" y="70"/>
                    </a:cubicBezTo>
                    <a:cubicBezTo>
                      <a:pt x="50" y="59"/>
                      <a:pt x="59" y="51"/>
                      <a:pt x="70" y="51"/>
                    </a:cubicBezTo>
                    <a:cubicBezTo>
                      <a:pt x="81" y="51"/>
                      <a:pt x="89" y="59"/>
                      <a:pt x="89" y="70"/>
                    </a:cubicBezTo>
                    <a:cubicBezTo>
                      <a:pt x="89" y="81"/>
                      <a:pt x="81" y="90"/>
                      <a:pt x="70" y="90"/>
                    </a:cubicBezTo>
                    <a:close/>
                    <a:moveTo>
                      <a:pt x="57" y="29"/>
                    </a:moveTo>
                    <a:cubicBezTo>
                      <a:pt x="57" y="13"/>
                      <a:pt x="44" y="0"/>
                      <a:pt x="28" y="0"/>
                    </a:cubicBezTo>
                    <a:cubicBezTo>
                      <a:pt x="12" y="0"/>
                      <a:pt x="0" y="13"/>
                      <a:pt x="0" y="29"/>
                    </a:cubicBezTo>
                    <a:cubicBezTo>
                      <a:pt x="0" y="44"/>
                      <a:pt x="12" y="57"/>
                      <a:pt x="28" y="57"/>
                    </a:cubicBezTo>
                    <a:cubicBezTo>
                      <a:pt x="29" y="57"/>
                      <a:pt x="31" y="57"/>
                      <a:pt x="32" y="57"/>
                    </a:cubicBezTo>
                    <a:cubicBezTo>
                      <a:pt x="56" y="32"/>
                      <a:pt x="56" y="32"/>
                      <a:pt x="56" y="32"/>
                    </a:cubicBezTo>
                    <a:cubicBezTo>
                      <a:pt x="56" y="31"/>
                      <a:pt x="57" y="30"/>
                      <a:pt x="57" y="29"/>
                    </a:cubicBezTo>
                    <a:close/>
                    <a:moveTo>
                      <a:pt x="28" y="48"/>
                    </a:moveTo>
                    <a:cubicBezTo>
                      <a:pt x="17" y="48"/>
                      <a:pt x="8" y="40"/>
                      <a:pt x="8" y="29"/>
                    </a:cubicBezTo>
                    <a:cubicBezTo>
                      <a:pt x="8" y="18"/>
                      <a:pt x="17" y="9"/>
                      <a:pt x="28" y="9"/>
                    </a:cubicBezTo>
                    <a:cubicBezTo>
                      <a:pt x="39" y="9"/>
                      <a:pt x="48" y="18"/>
                      <a:pt x="48" y="29"/>
                    </a:cubicBezTo>
                    <a:cubicBezTo>
                      <a:pt x="48" y="40"/>
                      <a:pt x="39" y="48"/>
                      <a:pt x="28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19" name="Freeform 933"/>
              <p:cNvSpPr/>
              <p:nvPr/>
            </p:nvSpPr>
            <p:spPr bwMode="auto">
              <a:xfrm>
                <a:off x="2697060" y="5013664"/>
                <a:ext cx="220308" cy="219077"/>
              </a:xfrm>
              <a:custGeom>
                <a:avLst/>
                <a:gdLst>
                  <a:gd name="T0" fmla="*/ 179 w 179"/>
                  <a:gd name="T1" fmla="*/ 12 h 178"/>
                  <a:gd name="T2" fmla="*/ 14 w 179"/>
                  <a:gd name="T3" fmla="*/ 178 h 178"/>
                  <a:gd name="T4" fmla="*/ 0 w 179"/>
                  <a:gd name="T5" fmla="*/ 166 h 178"/>
                  <a:gd name="T6" fmla="*/ 165 w 179"/>
                  <a:gd name="T7" fmla="*/ 0 h 178"/>
                  <a:gd name="T8" fmla="*/ 179 w 179"/>
                  <a:gd name="T9" fmla="*/ 12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178">
                    <a:moveTo>
                      <a:pt x="179" y="12"/>
                    </a:moveTo>
                    <a:lnTo>
                      <a:pt x="14" y="178"/>
                    </a:lnTo>
                    <a:lnTo>
                      <a:pt x="0" y="166"/>
                    </a:lnTo>
                    <a:lnTo>
                      <a:pt x="165" y="0"/>
                    </a:lnTo>
                    <a:lnTo>
                      <a:pt x="179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500">
                  <a:solidFill>
                    <a:srgbClr val="0070C0"/>
                  </a:solidFill>
                  <a:latin typeface="Arial" panose="020B0604020202020204" pitchFamily="34" charset="0"/>
                  <a:cs typeface="+mn-ea"/>
                </a:endParaRPr>
              </a:p>
            </p:txBody>
          </p:sp>
        </p:grpSp>
      </p:grpSp>
      <p:grpSp>
        <p:nvGrpSpPr>
          <p:cNvPr id="123" name="组合 122"/>
          <p:cNvGrpSpPr/>
          <p:nvPr/>
        </p:nvGrpSpPr>
        <p:grpSpPr>
          <a:xfrm>
            <a:off x="1594162" y="3876088"/>
            <a:ext cx="2158455" cy="2196000"/>
            <a:chOff x="478903" y="4355475"/>
            <a:chExt cx="2158455" cy="2196000"/>
          </a:xfrm>
          <a:solidFill>
            <a:srgbClr val="697688"/>
          </a:solidFill>
        </p:grpSpPr>
        <p:grpSp>
          <p:nvGrpSpPr>
            <p:cNvPr id="124" name="组合 123"/>
            <p:cNvGrpSpPr>
              <a:grpSpLocks noChangeAspect="1"/>
            </p:cNvGrpSpPr>
            <p:nvPr/>
          </p:nvGrpSpPr>
          <p:grpSpPr>
            <a:xfrm>
              <a:off x="1795203" y="4733013"/>
              <a:ext cx="366333" cy="576000"/>
              <a:chOff x="2257888" y="5547128"/>
              <a:chExt cx="137373" cy="216000"/>
            </a:xfrm>
            <a:grpFill/>
          </p:grpSpPr>
          <p:sp>
            <p:nvSpPr>
              <p:cNvPr id="129" name="Freeform 69"/>
              <p:cNvSpPr/>
              <p:nvPr/>
            </p:nvSpPr>
            <p:spPr bwMode="auto">
              <a:xfrm>
                <a:off x="2257888" y="5547128"/>
                <a:ext cx="137373" cy="140987"/>
              </a:xfrm>
              <a:custGeom>
                <a:avLst/>
                <a:gdLst>
                  <a:gd name="T0" fmla="*/ 57 w 64"/>
                  <a:gd name="T1" fmla="*/ 37 h 66"/>
                  <a:gd name="T2" fmla="*/ 43 w 64"/>
                  <a:gd name="T3" fmla="*/ 12 h 66"/>
                  <a:gd name="T4" fmla="*/ 39 w 64"/>
                  <a:gd name="T5" fmla="*/ 6 h 66"/>
                  <a:gd name="T6" fmla="*/ 25 w 64"/>
                  <a:gd name="T7" fmla="*/ 6 h 66"/>
                  <a:gd name="T8" fmla="*/ 22 w 64"/>
                  <a:gd name="T9" fmla="*/ 12 h 66"/>
                  <a:gd name="T10" fmla="*/ 8 w 64"/>
                  <a:gd name="T11" fmla="*/ 37 h 66"/>
                  <a:gd name="T12" fmla="*/ 4 w 64"/>
                  <a:gd name="T13" fmla="*/ 43 h 66"/>
                  <a:gd name="T14" fmla="*/ 11 w 64"/>
                  <a:gd name="T15" fmla="*/ 55 h 66"/>
                  <a:gd name="T16" fmla="*/ 18 w 64"/>
                  <a:gd name="T17" fmla="*/ 55 h 66"/>
                  <a:gd name="T18" fmla="*/ 19 w 64"/>
                  <a:gd name="T19" fmla="*/ 55 h 66"/>
                  <a:gd name="T20" fmla="*/ 19 w 64"/>
                  <a:gd name="T21" fmla="*/ 66 h 66"/>
                  <a:gd name="T22" fmla="*/ 32 w 64"/>
                  <a:gd name="T23" fmla="*/ 62 h 66"/>
                  <a:gd name="T24" fmla="*/ 32 w 64"/>
                  <a:gd name="T25" fmla="*/ 62 h 66"/>
                  <a:gd name="T26" fmla="*/ 46 w 64"/>
                  <a:gd name="T27" fmla="*/ 66 h 66"/>
                  <a:gd name="T28" fmla="*/ 46 w 64"/>
                  <a:gd name="T29" fmla="*/ 55 h 66"/>
                  <a:gd name="T30" fmla="*/ 46 w 64"/>
                  <a:gd name="T31" fmla="*/ 55 h 66"/>
                  <a:gd name="T32" fmla="*/ 53 w 64"/>
                  <a:gd name="T33" fmla="*/ 55 h 66"/>
                  <a:gd name="T34" fmla="*/ 60 w 64"/>
                  <a:gd name="T35" fmla="*/ 43 h 66"/>
                  <a:gd name="T36" fmla="*/ 57 w 64"/>
                  <a:gd name="T37" fmla="*/ 3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4" h="66">
                    <a:moveTo>
                      <a:pt x="57" y="37"/>
                    </a:moveTo>
                    <a:cubicBezTo>
                      <a:pt x="53" y="30"/>
                      <a:pt x="47" y="19"/>
                      <a:pt x="43" y="1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5" y="0"/>
                      <a:pt x="29" y="0"/>
                      <a:pt x="25" y="6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18" y="19"/>
                      <a:pt x="11" y="30"/>
                      <a:pt x="8" y="37"/>
                    </a:cubicBezTo>
                    <a:cubicBezTo>
                      <a:pt x="4" y="43"/>
                      <a:pt x="4" y="43"/>
                      <a:pt x="4" y="43"/>
                    </a:cubicBezTo>
                    <a:cubicBezTo>
                      <a:pt x="0" y="50"/>
                      <a:pt x="3" y="55"/>
                      <a:pt x="11" y="55"/>
                    </a:cubicBezTo>
                    <a:cubicBezTo>
                      <a:pt x="18" y="55"/>
                      <a:pt x="18" y="55"/>
                      <a:pt x="18" y="55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19" y="66"/>
                      <a:pt x="19" y="66"/>
                      <a:pt x="19" y="66"/>
                    </a:cubicBezTo>
                    <a:cubicBezTo>
                      <a:pt x="23" y="63"/>
                      <a:pt x="27" y="62"/>
                      <a:pt x="32" y="62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7" y="62"/>
                      <a:pt x="42" y="63"/>
                      <a:pt x="46" y="66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46" y="55"/>
                      <a:pt x="46" y="55"/>
                      <a:pt x="46" y="55"/>
                    </a:cubicBezTo>
                    <a:cubicBezTo>
                      <a:pt x="53" y="55"/>
                      <a:pt x="53" y="55"/>
                      <a:pt x="53" y="55"/>
                    </a:cubicBezTo>
                    <a:cubicBezTo>
                      <a:pt x="61" y="55"/>
                      <a:pt x="64" y="49"/>
                      <a:pt x="60" y="43"/>
                    </a:cubicBezTo>
                    <a:lnTo>
                      <a:pt x="57" y="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30" name="Freeform 70"/>
              <p:cNvSpPr/>
              <p:nvPr/>
            </p:nvSpPr>
            <p:spPr bwMode="auto">
              <a:xfrm>
                <a:off x="2290424" y="5688115"/>
                <a:ext cx="75013" cy="75013"/>
              </a:xfrm>
              <a:custGeom>
                <a:avLst/>
                <a:gdLst>
                  <a:gd name="T0" fmla="*/ 17 w 35"/>
                  <a:gd name="T1" fmla="*/ 0 h 35"/>
                  <a:gd name="T2" fmla="*/ 17 w 35"/>
                  <a:gd name="T3" fmla="*/ 0 h 35"/>
                  <a:gd name="T4" fmla="*/ 17 w 35"/>
                  <a:gd name="T5" fmla="*/ 0 h 35"/>
                  <a:gd name="T6" fmla="*/ 17 w 35"/>
                  <a:gd name="T7" fmla="*/ 0 h 35"/>
                  <a:gd name="T8" fmla="*/ 17 w 35"/>
                  <a:gd name="T9" fmla="*/ 0 h 35"/>
                  <a:gd name="T10" fmla="*/ 4 w 35"/>
                  <a:gd name="T11" fmla="*/ 6 h 35"/>
                  <a:gd name="T12" fmla="*/ 0 w 35"/>
                  <a:gd name="T13" fmla="*/ 17 h 35"/>
                  <a:gd name="T14" fmla="*/ 0 w 35"/>
                  <a:gd name="T15" fmla="*/ 17 h 35"/>
                  <a:gd name="T16" fmla="*/ 17 w 35"/>
                  <a:gd name="T17" fmla="*/ 35 h 35"/>
                  <a:gd name="T18" fmla="*/ 17 w 35"/>
                  <a:gd name="T19" fmla="*/ 35 h 35"/>
                  <a:gd name="T20" fmla="*/ 35 w 35"/>
                  <a:gd name="T21" fmla="*/ 17 h 35"/>
                  <a:gd name="T22" fmla="*/ 35 w 35"/>
                  <a:gd name="T23" fmla="*/ 17 h 35"/>
                  <a:gd name="T24" fmla="*/ 31 w 35"/>
                  <a:gd name="T25" fmla="*/ 6 h 35"/>
                  <a:gd name="T26" fmla="*/ 17 w 35"/>
                  <a:gd name="T2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" h="35">
                    <a:moveTo>
                      <a:pt x="17" y="0"/>
                    </a:move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2" y="0"/>
                      <a:pt x="7" y="2"/>
                      <a:pt x="4" y="6"/>
                    </a:cubicBezTo>
                    <a:cubicBezTo>
                      <a:pt x="1" y="9"/>
                      <a:pt x="0" y="13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27"/>
                      <a:pt x="8" y="35"/>
                      <a:pt x="17" y="35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27" y="35"/>
                      <a:pt x="35" y="27"/>
                      <a:pt x="35" y="17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5" y="13"/>
                      <a:pt x="33" y="9"/>
                      <a:pt x="31" y="6"/>
                    </a:cubicBezTo>
                    <a:cubicBezTo>
                      <a:pt x="27" y="2"/>
                      <a:pt x="23" y="0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</p:grpSp>
        <p:grpSp>
          <p:nvGrpSpPr>
            <p:cNvPr id="125" name="组合 124"/>
            <p:cNvGrpSpPr>
              <a:grpSpLocks noChangeAspect="1"/>
            </p:cNvGrpSpPr>
            <p:nvPr/>
          </p:nvGrpSpPr>
          <p:grpSpPr>
            <a:xfrm>
              <a:off x="478903" y="4355475"/>
              <a:ext cx="2158455" cy="2196000"/>
              <a:chOff x="5397500" y="5734050"/>
              <a:chExt cx="365125" cy="371476"/>
            </a:xfrm>
            <a:grpFill/>
          </p:grpSpPr>
          <p:sp>
            <p:nvSpPr>
              <p:cNvPr id="126" name="Freeform 288"/>
              <p:cNvSpPr/>
              <p:nvPr/>
            </p:nvSpPr>
            <p:spPr bwMode="auto">
              <a:xfrm>
                <a:off x="5532438" y="5907088"/>
                <a:ext cx="71438" cy="68263"/>
              </a:xfrm>
              <a:custGeom>
                <a:avLst/>
                <a:gdLst>
                  <a:gd name="T0" fmla="*/ 45 w 45"/>
                  <a:gd name="T1" fmla="*/ 17 h 43"/>
                  <a:gd name="T2" fmla="*/ 17 w 45"/>
                  <a:gd name="T3" fmla="*/ 43 h 43"/>
                  <a:gd name="T4" fmla="*/ 0 w 45"/>
                  <a:gd name="T5" fmla="*/ 26 h 43"/>
                  <a:gd name="T6" fmla="*/ 29 w 45"/>
                  <a:gd name="T7" fmla="*/ 0 h 43"/>
                  <a:gd name="T8" fmla="*/ 45 w 45"/>
                  <a:gd name="T9" fmla="*/ 1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3">
                    <a:moveTo>
                      <a:pt x="45" y="17"/>
                    </a:moveTo>
                    <a:lnTo>
                      <a:pt x="17" y="43"/>
                    </a:lnTo>
                    <a:lnTo>
                      <a:pt x="0" y="26"/>
                    </a:lnTo>
                    <a:lnTo>
                      <a:pt x="29" y="0"/>
                    </a:lnTo>
                    <a:lnTo>
                      <a:pt x="45" y="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27" name="Freeform 289"/>
              <p:cNvSpPr>
                <a:spLocks noEditPoints="1"/>
              </p:cNvSpPr>
              <p:nvPr/>
            </p:nvSpPr>
            <p:spPr bwMode="auto">
              <a:xfrm>
                <a:off x="5537200" y="5734050"/>
                <a:ext cx="225425" cy="225425"/>
              </a:xfrm>
              <a:custGeom>
                <a:avLst/>
                <a:gdLst>
                  <a:gd name="T0" fmla="*/ 30 w 60"/>
                  <a:gd name="T1" fmla="*/ 0 h 60"/>
                  <a:gd name="T2" fmla="*/ 0 w 60"/>
                  <a:gd name="T3" fmla="*/ 30 h 60"/>
                  <a:gd name="T4" fmla="*/ 30 w 60"/>
                  <a:gd name="T5" fmla="*/ 60 h 60"/>
                  <a:gd name="T6" fmla="*/ 60 w 60"/>
                  <a:gd name="T7" fmla="*/ 30 h 60"/>
                  <a:gd name="T8" fmla="*/ 30 w 60"/>
                  <a:gd name="T9" fmla="*/ 0 h 60"/>
                  <a:gd name="T10" fmla="*/ 30 w 60"/>
                  <a:gd name="T11" fmla="*/ 51 h 60"/>
                  <a:gd name="T12" fmla="*/ 8 w 60"/>
                  <a:gd name="T13" fmla="*/ 30 h 60"/>
                  <a:gd name="T14" fmla="*/ 30 w 60"/>
                  <a:gd name="T15" fmla="*/ 8 h 60"/>
                  <a:gd name="T16" fmla="*/ 52 w 60"/>
                  <a:gd name="T17" fmla="*/ 30 h 60"/>
                  <a:gd name="T18" fmla="*/ 30 w 60"/>
                  <a:gd name="T19" fmla="*/ 51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60">
                    <a:moveTo>
                      <a:pt x="30" y="0"/>
                    </a:moveTo>
                    <a:cubicBezTo>
                      <a:pt x="13" y="0"/>
                      <a:pt x="0" y="13"/>
                      <a:pt x="0" y="30"/>
                    </a:cubicBezTo>
                    <a:cubicBezTo>
                      <a:pt x="0" y="47"/>
                      <a:pt x="13" y="60"/>
                      <a:pt x="30" y="60"/>
                    </a:cubicBezTo>
                    <a:cubicBezTo>
                      <a:pt x="47" y="60"/>
                      <a:pt x="60" y="47"/>
                      <a:pt x="60" y="30"/>
                    </a:cubicBezTo>
                    <a:cubicBezTo>
                      <a:pt x="60" y="13"/>
                      <a:pt x="47" y="0"/>
                      <a:pt x="30" y="0"/>
                    </a:cubicBezTo>
                    <a:close/>
                    <a:moveTo>
                      <a:pt x="30" y="51"/>
                    </a:moveTo>
                    <a:cubicBezTo>
                      <a:pt x="18" y="51"/>
                      <a:pt x="8" y="42"/>
                      <a:pt x="8" y="30"/>
                    </a:cubicBezTo>
                    <a:cubicBezTo>
                      <a:pt x="8" y="18"/>
                      <a:pt x="18" y="8"/>
                      <a:pt x="30" y="8"/>
                    </a:cubicBezTo>
                    <a:cubicBezTo>
                      <a:pt x="42" y="8"/>
                      <a:pt x="52" y="18"/>
                      <a:pt x="52" y="30"/>
                    </a:cubicBezTo>
                    <a:cubicBezTo>
                      <a:pt x="52" y="42"/>
                      <a:pt x="42" y="51"/>
                      <a:pt x="30" y="5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  <p:sp>
            <p:nvSpPr>
              <p:cNvPr id="128" name="Freeform 291"/>
              <p:cNvSpPr/>
              <p:nvPr/>
            </p:nvSpPr>
            <p:spPr bwMode="auto">
              <a:xfrm>
                <a:off x="5397500" y="5951538"/>
                <a:ext cx="158750" cy="153988"/>
              </a:xfrm>
              <a:custGeom>
                <a:avLst/>
                <a:gdLst>
                  <a:gd name="T0" fmla="*/ 30 w 42"/>
                  <a:gd name="T1" fmla="*/ 0 h 41"/>
                  <a:gd name="T2" fmla="*/ 3 w 42"/>
                  <a:gd name="T3" fmla="*/ 26 h 41"/>
                  <a:gd name="T4" fmla="*/ 3 w 42"/>
                  <a:gd name="T5" fmla="*/ 38 h 41"/>
                  <a:gd name="T6" fmla="*/ 15 w 42"/>
                  <a:gd name="T7" fmla="*/ 38 h 41"/>
                  <a:gd name="T8" fmla="*/ 42 w 42"/>
                  <a:gd name="T9" fmla="*/ 12 h 41"/>
                  <a:gd name="T10" fmla="*/ 30 w 42"/>
                  <a:gd name="T1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1">
                    <a:moveTo>
                      <a:pt x="30" y="0"/>
                    </a:moveTo>
                    <a:cubicBezTo>
                      <a:pt x="3" y="26"/>
                      <a:pt x="3" y="26"/>
                      <a:pt x="3" y="26"/>
                    </a:cubicBezTo>
                    <a:cubicBezTo>
                      <a:pt x="0" y="29"/>
                      <a:pt x="0" y="34"/>
                      <a:pt x="3" y="38"/>
                    </a:cubicBezTo>
                    <a:cubicBezTo>
                      <a:pt x="6" y="41"/>
                      <a:pt x="12" y="41"/>
                      <a:pt x="15" y="38"/>
                    </a:cubicBezTo>
                    <a:cubicBezTo>
                      <a:pt x="42" y="12"/>
                      <a:pt x="42" y="12"/>
                      <a:pt x="42" y="12"/>
                    </a:cubicBezTo>
                    <a:lnTo>
                      <a:pt x="3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zh-CN" altLang="en-US" sz="2500">
                  <a:latin typeface="Arial" panose="020B0604020202020204" pitchFamily="34" charset="0"/>
                  <a:cs typeface="+mn-ea"/>
                </a:endParaRPr>
              </a:p>
            </p:txBody>
          </p:sp>
        </p:grpSp>
      </p:grpSp>
      <p:sp>
        <p:nvSpPr>
          <p:cNvPr id="131" name="矩形 130"/>
          <p:cNvSpPr/>
          <p:nvPr/>
        </p:nvSpPr>
        <p:spPr>
          <a:xfrm>
            <a:off x="7335609" y="1694909"/>
            <a:ext cx="1107959" cy="369314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zh-CN" altLang="en-US" b="1" dirty="0">
                <a:solidFill>
                  <a:srgbClr val="44546A"/>
                </a:solidFill>
                <a:latin typeface="+mn-ea"/>
                <a:cs typeface="+mn-ea"/>
              </a:rPr>
              <a:t>添加标题</a:t>
            </a:r>
            <a:endParaRPr lang="zh-CN" altLang="en-US" b="1" dirty="0">
              <a:solidFill>
                <a:srgbClr val="44546A"/>
              </a:solidFill>
              <a:latin typeface="+mn-ea"/>
              <a:cs typeface="+mn-ea"/>
            </a:endParaRPr>
          </a:p>
        </p:txBody>
      </p:sp>
      <p:sp>
        <p:nvSpPr>
          <p:cNvPr id="132" name="矩形 47"/>
          <p:cNvSpPr>
            <a:spLocks noChangeArrowheads="1"/>
          </p:cNvSpPr>
          <p:nvPr/>
        </p:nvSpPr>
        <p:spPr bwMode="auto">
          <a:xfrm>
            <a:off x="7335610" y="2083209"/>
            <a:ext cx="3621551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ea"/>
                <a:sym typeface="微软雅黑" panose="020B0503020204020204" charset="-122"/>
              </a:rPr>
              <a:t>在此录入上述图表的综合描述说明，在此录入上述图表的综合描述说明，在此录入上述图表的综合描述说明。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335609" y="3218835"/>
            <a:ext cx="1107959" cy="369314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zh-CN" altLang="en-US" b="1" dirty="0">
                <a:solidFill>
                  <a:srgbClr val="44546A"/>
                </a:solidFill>
                <a:latin typeface="+mn-ea"/>
                <a:cs typeface="+mn-ea"/>
              </a:rPr>
              <a:t>添加标题</a:t>
            </a:r>
            <a:endParaRPr lang="zh-CN" altLang="en-US" b="1" dirty="0">
              <a:solidFill>
                <a:srgbClr val="44546A"/>
              </a:solidFill>
              <a:latin typeface="+mn-ea"/>
              <a:cs typeface="+mn-ea"/>
            </a:endParaRPr>
          </a:p>
        </p:txBody>
      </p:sp>
      <p:sp>
        <p:nvSpPr>
          <p:cNvPr id="134" name="矩形 47"/>
          <p:cNvSpPr>
            <a:spLocks noChangeArrowheads="1"/>
          </p:cNvSpPr>
          <p:nvPr/>
        </p:nvSpPr>
        <p:spPr bwMode="auto">
          <a:xfrm>
            <a:off x="7335610" y="3607133"/>
            <a:ext cx="3621551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ea"/>
                <a:sym typeface="微软雅黑" panose="020B0503020204020204" charset="-122"/>
              </a:rPr>
              <a:t>在此录入上述图表的综合描述说明，在此录入上述图表的综合描述说明，在此录入上述图表的综合描述说明。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7335609" y="4742759"/>
            <a:ext cx="1107959" cy="369314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zh-CN" altLang="en-US" b="1" dirty="0">
                <a:solidFill>
                  <a:srgbClr val="44546A"/>
                </a:solidFill>
                <a:latin typeface="+mn-ea"/>
                <a:cs typeface="+mn-ea"/>
              </a:rPr>
              <a:t>添加标题</a:t>
            </a:r>
            <a:endParaRPr lang="zh-CN" altLang="en-US" b="1" dirty="0">
              <a:solidFill>
                <a:srgbClr val="44546A"/>
              </a:solidFill>
              <a:latin typeface="+mn-ea"/>
              <a:cs typeface="+mn-ea"/>
            </a:endParaRPr>
          </a:p>
        </p:txBody>
      </p:sp>
      <p:sp>
        <p:nvSpPr>
          <p:cNvPr id="136" name="矩形 47"/>
          <p:cNvSpPr>
            <a:spLocks noChangeArrowheads="1"/>
          </p:cNvSpPr>
          <p:nvPr/>
        </p:nvSpPr>
        <p:spPr bwMode="auto">
          <a:xfrm>
            <a:off x="7335610" y="5131055"/>
            <a:ext cx="3621551" cy="75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ea"/>
                <a:sym typeface="微软雅黑" panose="020B0503020204020204" charset="-122"/>
              </a:rPr>
              <a:t>在此录入上述图表的综合描述说明，在此录入上述图表的综合描述说明，在此录入上述图表的描述说明。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137" name="矩形 136"/>
          <p:cNvSpPr/>
          <p:nvPr/>
        </p:nvSpPr>
        <p:spPr>
          <a:xfrm>
            <a:off x="3642252" y="1564393"/>
            <a:ext cx="1210570" cy="400101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</a:rPr>
              <a:t>添加标题</a:t>
            </a:r>
            <a:endParaRPr lang="en-US" altLang="zh-CN" sz="2000" b="1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8" name="矩形 47"/>
          <p:cNvSpPr>
            <a:spLocks noChangeArrowheads="1"/>
          </p:cNvSpPr>
          <p:nvPr/>
        </p:nvSpPr>
        <p:spPr bwMode="auto">
          <a:xfrm>
            <a:off x="3626490" y="2746466"/>
            <a:ext cx="2812663" cy="53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ea"/>
                <a:sym typeface="微软雅黑" panose="020B0503020204020204" charset="-122"/>
              </a:rPr>
              <a:t>在此录入上述图表的描述说明，在此录入上述图表的描述说明。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3642252" y="3769776"/>
            <a:ext cx="1210570" cy="400101"/>
          </a:xfrm>
          <a:prstGeom prst="rect">
            <a:avLst/>
          </a:prstGeom>
        </p:spPr>
        <p:txBody>
          <a:bodyPr wrap="none" lIns="91422" tIns="45711" rIns="91422" bIns="45711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</a:rPr>
              <a:t>添加标题</a:t>
            </a:r>
            <a:endParaRPr lang="en-US" altLang="zh-CN" sz="2000" b="1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0" name="矩形 47"/>
          <p:cNvSpPr>
            <a:spLocks noChangeArrowheads="1"/>
          </p:cNvSpPr>
          <p:nvPr/>
        </p:nvSpPr>
        <p:spPr bwMode="auto">
          <a:xfrm>
            <a:off x="3626490" y="4936084"/>
            <a:ext cx="2812663" cy="53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2" tIns="45711" rIns="91422" bIns="45711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  <a:cs typeface="+mn-ea"/>
                <a:sym typeface="微软雅黑" panose="020B0503020204020204" charset="-122"/>
              </a:rPr>
              <a:t>在此录入上述图表的描述说明，在此录入上述图表的描述说明。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ea typeface="+mn-ea"/>
              <a:cs typeface="+mn-ea"/>
              <a:sym typeface="微软雅黑" panose="020B0503020204020204" charset="-122"/>
            </a:endParaRPr>
          </a:p>
        </p:txBody>
      </p:sp>
      <p:sp>
        <p:nvSpPr>
          <p:cNvPr id="5" name="yuluo"/>
          <p:cNvSpPr txBox="1"/>
          <p:nvPr>
            <p:custDataLst>
              <p:tags r:id="rId1"/>
            </p:custDataLst>
          </p:nvPr>
        </p:nvSpPr>
        <p:spPr>
          <a:xfrm>
            <a:off x="4067810" y="579120"/>
            <a:ext cx="403479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</a:t>
            </a:r>
            <a:r>
              <a:rPr lang="zh-CN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总结与展望</a:t>
            </a:r>
            <a:endParaRPr 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033" name="组合 1032"/>
          <p:cNvGrpSpPr/>
          <p:nvPr/>
        </p:nvGrpSpPr>
        <p:grpSpPr>
          <a:xfrm>
            <a:off x="6127030" y="5771852"/>
            <a:ext cx="213870" cy="281659"/>
            <a:chOff x="6126236" y="5605239"/>
            <a:chExt cx="213870" cy="281659"/>
          </a:xfrm>
          <a:solidFill>
            <a:srgbClr val="A4ACB6"/>
          </a:solidFill>
        </p:grpSpPr>
        <p:sp>
          <p:nvSpPr>
            <p:cNvPr id="8" name="Freeform 16"/>
            <p:cNvSpPr/>
            <p:nvPr/>
          </p:nvSpPr>
          <p:spPr bwMode="auto">
            <a:xfrm>
              <a:off x="6292367" y="5855390"/>
              <a:ext cx="41056" cy="31507"/>
            </a:xfrm>
            <a:custGeom>
              <a:avLst/>
              <a:gdLst>
                <a:gd name="T0" fmla="*/ 7 w 18"/>
                <a:gd name="T1" fmla="*/ 0 h 14"/>
                <a:gd name="T2" fmla="*/ 10 w 18"/>
                <a:gd name="T3" fmla="*/ 0 h 14"/>
                <a:gd name="T4" fmla="*/ 18 w 18"/>
                <a:gd name="T5" fmla="*/ 5 h 14"/>
                <a:gd name="T6" fmla="*/ 18 w 18"/>
                <a:gd name="T7" fmla="*/ 7 h 14"/>
                <a:gd name="T8" fmla="*/ 10 w 18"/>
                <a:gd name="T9" fmla="*/ 14 h 14"/>
                <a:gd name="T10" fmla="*/ 7 w 18"/>
                <a:gd name="T11" fmla="*/ 14 h 14"/>
                <a:gd name="T12" fmla="*/ 0 w 18"/>
                <a:gd name="T13" fmla="*/ 7 h 14"/>
                <a:gd name="T14" fmla="*/ 0 w 18"/>
                <a:gd name="T15" fmla="*/ 5 h 14"/>
                <a:gd name="T16" fmla="*/ 7 w 18"/>
                <a:gd name="T1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4">
                  <a:moveTo>
                    <a:pt x="7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4" y="0"/>
                    <a:pt x="18" y="1"/>
                    <a:pt x="18" y="5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11"/>
                    <a:pt x="14" y="14"/>
                    <a:pt x="10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4" y="14"/>
                    <a:pt x="0" y="11"/>
                    <a:pt x="0" y="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1"/>
                    <a:pt x="4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0" name="Freeform 17"/>
            <p:cNvSpPr/>
            <p:nvPr/>
          </p:nvSpPr>
          <p:spPr bwMode="auto">
            <a:xfrm>
              <a:off x="6252267" y="5817199"/>
              <a:ext cx="36281" cy="69698"/>
            </a:xfrm>
            <a:custGeom>
              <a:avLst/>
              <a:gdLst>
                <a:gd name="T0" fmla="*/ 8 w 16"/>
                <a:gd name="T1" fmla="*/ 0 h 31"/>
                <a:gd name="T2" fmla="*/ 10 w 16"/>
                <a:gd name="T3" fmla="*/ 0 h 31"/>
                <a:gd name="T4" fmla="*/ 16 w 16"/>
                <a:gd name="T5" fmla="*/ 5 h 31"/>
                <a:gd name="T6" fmla="*/ 16 w 16"/>
                <a:gd name="T7" fmla="*/ 24 h 31"/>
                <a:gd name="T8" fmla="*/ 10 w 16"/>
                <a:gd name="T9" fmla="*/ 31 h 31"/>
                <a:gd name="T10" fmla="*/ 8 w 16"/>
                <a:gd name="T11" fmla="*/ 31 h 31"/>
                <a:gd name="T12" fmla="*/ 0 w 16"/>
                <a:gd name="T13" fmla="*/ 24 h 31"/>
                <a:gd name="T14" fmla="*/ 0 w 16"/>
                <a:gd name="T15" fmla="*/ 5 h 31"/>
                <a:gd name="T16" fmla="*/ 8 w 16"/>
                <a:gd name="T1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31">
                  <a:moveTo>
                    <a:pt x="8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14" y="0"/>
                    <a:pt x="16" y="2"/>
                    <a:pt x="16" y="5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8"/>
                    <a:pt x="14" y="31"/>
                    <a:pt x="10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4" y="31"/>
                    <a:pt x="0" y="28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4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2" name="Freeform 18"/>
            <p:cNvSpPr/>
            <p:nvPr/>
          </p:nvSpPr>
          <p:spPr bwMode="auto">
            <a:xfrm>
              <a:off x="6211211" y="5783782"/>
              <a:ext cx="34372" cy="103116"/>
            </a:xfrm>
            <a:custGeom>
              <a:avLst/>
              <a:gdLst>
                <a:gd name="T0" fmla="*/ 6 w 15"/>
                <a:gd name="T1" fmla="*/ 0 h 46"/>
                <a:gd name="T2" fmla="*/ 8 w 15"/>
                <a:gd name="T3" fmla="*/ 0 h 46"/>
                <a:gd name="T4" fmla="*/ 15 w 15"/>
                <a:gd name="T5" fmla="*/ 8 h 46"/>
                <a:gd name="T6" fmla="*/ 15 w 15"/>
                <a:gd name="T7" fmla="*/ 39 h 46"/>
                <a:gd name="T8" fmla="*/ 8 w 15"/>
                <a:gd name="T9" fmla="*/ 46 h 46"/>
                <a:gd name="T10" fmla="*/ 6 w 15"/>
                <a:gd name="T11" fmla="*/ 46 h 46"/>
                <a:gd name="T12" fmla="*/ 0 w 15"/>
                <a:gd name="T13" fmla="*/ 39 h 46"/>
                <a:gd name="T14" fmla="*/ 0 w 15"/>
                <a:gd name="T15" fmla="*/ 8 h 46"/>
                <a:gd name="T16" fmla="*/ 6 w 15"/>
                <a:gd name="T17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6">
                  <a:moveTo>
                    <a:pt x="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43"/>
                    <a:pt x="12" y="46"/>
                    <a:pt x="8" y="46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2" y="46"/>
                    <a:pt x="0" y="43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2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Freeform 19"/>
            <p:cNvSpPr/>
            <p:nvPr/>
          </p:nvSpPr>
          <p:spPr bwMode="auto">
            <a:xfrm>
              <a:off x="6169201" y="5749410"/>
              <a:ext cx="35327" cy="137488"/>
            </a:xfrm>
            <a:custGeom>
              <a:avLst/>
              <a:gdLst>
                <a:gd name="T0" fmla="*/ 0 w 16"/>
                <a:gd name="T1" fmla="*/ 7 h 61"/>
                <a:gd name="T2" fmla="*/ 7 w 16"/>
                <a:gd name="T3" fmla="*/ 0 h 61"/>
                <a:gd name="T4" fmla="*/ 9 w 16"/>
                <a:gd name="T5" fmla="*/ 0 h 61"/>
                <a:gd name="T6" fmla="*/ 16 w 16"/>
                <a:gd name="T7" fmla="*/ 7 h 61"/>
                <a:gd name="T8" fmla="*/ 16 w 16"/>
                <a:gd name="T9" fmla="*/ 54 h 61"/>
                <a:gd name="T10" fmla="*/ 9 w 16"/>
                <a:gd name="T11" fmla="*/ 61 h 61"/>
                <a:gd name="T12" fmla="*/ 7 w 16"/>
                <a:gd name="T13" fmla="*/ 61 h 61"/>
                <a:gd name="T14" fmla="*/ 0 w 16"/>
                <a:gd name="T15" fmla="*/ 54 h 61"/>
                <a:gd name="T16" fmla="*/ 0 w 16"/>
                <a:gd name="T17" fmla="*/ 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61">
                  <a:moveTo>
                    <a:pt x="0" y="7"/>
                  </a:moveTo>
                  <a:cubicBezTo>
                    <a:pt x="0" y="3"/>
                    <a:pt x="4" y="0"/>
                    <a:pt x="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3" y="0"/>
                    <a:pt x="16" y="3"/>
                    <a:pt x="16" y="7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8"/>
                    <a:pt x="13" y="61"/>
                    <a:pt x="9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4" y="61"/>
                    <a:pt x="0" y="58"/>
                    <a:pt x="0" y="54"/>
                  </a:cubicBezTo>
                  <a:lnTo>
                    <a:pt x="0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2" name="Freeform 20"/>
            <p:cNvSpPr/>
            <p:nvPr/>
          </p:nvSpPr>
          <p:spPr bwMode="auto">
            <a:xfrm>
              <a:off x="6126236" y="5711219"/>
              <a:ext cx="33417" cy="175679"/>
            </a:xfrm>
            <a:custGeom>
              <a:avLst/>
              <a:gdLst>
                <a:gd name="T0" fmla="*/ 7 w 15"/>
                <a:gd name="T1" fmla="*/ 0 h 78"/>
                <a:gd name="T2" fmla="*/ 9 w 15"/>
                <a:gd name="T3" fmla="*/ 0 h 78"/>
                <a:gd name="T4" fmla="*/ 15 w 15"/>
                <a:gd name="T5" fmla="*/ 7 h 78"/>
                <a:gd name="T6" fmla="*/ 15 w 15"/>
                <a:gd name="T7" fmla="*/ 71 h 78"/>
                <a:gd name="T8" fmla="*/ 9 w 15"/>
                <a:gd name="T9" fmla="*/ 78 h 78"/>
                <a:gd name="T10" fmla="*/ 7 w 15"/>
                <a:gd name="T11" fmla="*/ 78 h 78"/>
                <a:gd name="T12" fmla="*/ 0 w 15"/>
                <a:gd name="T13" fmla="*/ 71 h 78"/>
                <a:gd name="T14" fmla="*/ 0 w 15"/>
                <a:gd name="T15" fmla="*/ 7 h 78"/>
                <a:gd name="T16" fmla="*/ 7 w 15"/>
                <a:gd name="T1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8">
                  <a:moveTo>
                    <a:pt x="7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2" y="0"/>
                    <a:pt x="15" y="3"/>
                    <a:pt x="15" y="7"/>
                  </a:cubicBezTo>
                  <a:cubicBezTo>
                    <a:pt x="15" y="71"/>
                    <a:pt x="15" y="71"/>
                    <a:pt x="15" y="71"/>
                  </a:cubicBezTo>
                  <a:cubicBezTo>
                    <a:pt x="15" y="74"/>
                    <a:pt x="12" y="78"/>
                    <a:pt x="9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3" y="78"/>
                    <a:pt x="0" y="74"/>
                    <a:pt x="0" y="71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4" name="Freeform 21"/>
            <p:cNvSpPr/>
            <p:nvPr/>
          </p:nvSpPr>
          <p:spPr bwMode="auto">
            <a:xfrm>
              <a:off x="6126236" y="5605239"/>
              <a:ext cx="213870" cy="190000"/>
            </a:xfrm>
            <a:custGeom>
              <a:avLst/>
              <a:gdLst>
                <a:gd name="T0" fmla="*/ 1 w 95"/>
                <a:gd name="T1" fmla="*/ 4 h 84"/>
                <a:gd name="T2" fmla="*/ 8 w 95"/>
                <a:gd name="T3" fmla="*/ 1 h 84"/>
                <a:gd name="T4" fmla="*/ 32 w 95"/>
                <a:gd name="T5" fmla="*/ 11 h 84"/>
                <a:gd name="T6" fmla="*/ 35 w 95"/>
                <a:gd name="T7" fmla="*/ 18 h 84"/>
                <a:gd name="T8" fmla="*/ 30 w 95"/>
                <a:gd name="T9" fmla="*/ 22 h 84"/>
                <a:gd name="T10" fmla="*/ 28 w 95"/>
                <a:gd name="T11" fmla="*/ 21 h 84"/>
                <a:gd name="T12" fmla="*/ 19 w 95"/>
                <a:gd name="T13" fmla="*/ 18 h 84"/>
                <a:gd name="T14" fmla="*/ 90 w 95"/>
                <a:gd name="T15" fmla="*/ 74 h 84"/>
                <a:gd name="T16" fmla="*/ 93 w 95"/>
                <a:gd name="T17" fmla="*/ 81 h 84"/>
                <a:gd name="T18" fmla="*/ 88 w 95"/>
                <a:gd name="T19" fmla="*/ 84 h 84"/>
                <a:gd name="T20" fmla="*/ 86 w 95"/>
                <a:gd name="T21" fmla="*/ 84 h 84"/>
                <a:gd name="T22" fmla="*/ 13 w 95"/>
                <a:gd name="T23" fmla="*/ 28 h 84"/>
                <a:gd name="T24" fmla="*/ 13 w 95"/>
                <a:gd name="T25" fmla="*/ 34 h 84"/>
                <a:gd name="T26" fmla="*/ 6 w 95"/>
                <a:gd name="T27" fmla="*/ 39 h 84"/>
                <a:gd name="T28" fmla="*/ 0 w 95"/>
                <a:gd name="T29" fmla="*/ 34 h 84"/>
                <a:gd name="T30" fmla="*/ 0 w 95"/>
                <a:gd name="T31" fmla="*/ 8 h 84"/>
                <a:gd name="T32" fmla="*/ 0 w 95"/>
                <a:gd name="T33" fmla="*/ 8 h 84"/>
                <a:gd name="T34" fmla="*/ 1 w 95"/>
                <a:gd name="T35" fmla="*/ 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5" h="84">
                  <a:moveTo>
                    <a:pt x="1" y="4"/>
                  </a:moveTo>
                  <a:cubicBezTo>
                    <a:pt x="2" y="2"/>
                    <a:pt x="5" y="0"/>
                    <a:pt x="8" y="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4" y="12"/>
                    <a:pt x="36" y="15"/>
                    <a:pt x="35" y="18"/>
                  </a:cubicBezTo>
                  <a:cubicBezTo>
                    <a:pt x="34" y="20"/>
                    <a:pt x="32" y="22"/>
                    <a:pt x="30" y="22"/>
                  </a:cubicBezTo>
                  <a:cubicBezTo>
                    <a:pt x="29" y="22"/>
                    <a:pt x="28" y="21"/>
                    <a:pt x="28" y="21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47" y="57"/>
                    <a:pt x="90" y="73"/>
                    <a:pt x="90" y="74"/>
                  </a:cubicBezTo>
                  <a:cubicBezTo>
                    <a:pt x="93" y="75"/>
                    <a:pt x="95" y="78"/>
                    <a:pt x="93" y="81"/>
                  </a:cubicBezTo>
                  <a:cubicBezTo>
                    <a:pt x="93" y="83"/>
                    <a:pt x="91" y="84"/>
                    <a:pt x="88" y="84"/>
                  </a:cubicBezTo>
                  <a:cubicBezTo>
                    <a:pt x="88" y="84"/>
                    <a:pt x="87" y="84"/>
                    <a:pt x="86" y="84"/>
                  </a:cubicBezTo>
                  <a:cubicBezTo>
                    <a:pt x="84" y="83"/>
                    <a:pt x="43" y="67"/>
                    <a:pt x="13" y="28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3" y="37"/>
                    <a:pt x="9" y="39"/>
                    <a:pt x="6" y="39"/>
                  </a:cubicBezTo>
                  <a:cubicBezTo>
                    <a:pt x="3" y="39"/>
                    <a:pt x="0" y="37"/>
                    <a:pt x="0" y="3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0" y="5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032" name="组合 1031"/>
          <p:cNvGrpSpPr/>
          <p:nvPr/>
        </p:nvGrpSpPr>
        <p:grpSpPr>
          <a:xfrm>
            <a:off x="5506427" y="5760395"/>
            <a:ext cx="415327" cy="307437"/>
            <a:chOff x="5505632" y="5593782"/>
            <a:chExt cx="415327" cy="307437"/>
          </a:xfrm>
          <a:solidFill>
            <a:srgbClr val="A4ACB6"/>
          </a:solidFill>
        </p:grpSpPr>
        <p:sp>
          <p:nvSpPr>
            <p:cNvPr id="25" name="Freeform 22"/>
            <p:cNvSpPr/>
            <p:nvPr/>
          </p:nvSpPr>
          <p:spPr bwMode="auto">
            <a:xfrm>
              <a:off x="5505632" y="5593782"/>
              <a:ext cx="261609" cy="264473"/>
            </a:xfrm>
            <a:custGeom>
              <a:avLst/>
              <a:gdLst>
                <a:gd name="T0" fmla="*/ 10 w 116"/>
                <a:gd name="T1" fmla="*/ 67 h 117"/>
                <a:gd name="T2" fmla="*/ 10 w 116"/>
                <a:gd name="T3" fmla="*/ 63 h 117"/>
                <a:gd name="T4" fmla="*/ 0 w 116"/>
                <a:gd name="T5" fmla="*/ 58 h 117"/>
                <a:gd name="T6" fmla="*/ 2 w 116"/>
                <a:gd name="T7" fmla="*/ 44 h 117"/>
                <a:gd name="T8" fmla="*/ 13 w 116"/>
                <a:gd name="T9" fmla="*/ 42 h 117"/>
                <a:gd name="T10" fmla="*/ 13 w 116"/>
                <a:gd name="T11" fmla="*/ 42 h 117"/>
                <a:gd name="T12" fmla="*/ 14 w 116"/>
                <a:gd name="T13" fmla="*/ 38 h 117"/>
                <a:gd name="T14" fmla="*/ 8 w 116"/>
                <a:gd name="T15" fmla="*/ 29 h 117"/>
                <a:gd name="T16" fmla="*/ 18 w 116"/>
                <a:gd name="T17" fmla="*/ 17 h 117"/>
                <a:gd name="T18" fmla="*/ 28 w 116"/>
                <a:gd name="T19" fmla="*/ 21 h 117"/>
                <a:gd name="T20" fmla="*/ 28 w 116"/>
                <a:gd name="T21" fmla="*/ 21 h 117"/>
                <a:gd name="T22" fmla="*/ 30 w 116"/>
                <a:gd name="T23" fmla="*/ 19 h 117"/>
                <a:gd name="T24" fmla="*/ 30 w 116"/>
                <a:gd name="T25" fmla="*/ 8 h 117"/>
                <a:gd name="T26" fmla="*/ 43 w 116"/>
                <a:gd name="T27" fmla="*/ 3 h 117"/>
                <a:gd name="T28" fmla="*/ 50 w 116"/>
                <a:gd name="T29" fmla="*/ 11 h 117"/>
                <a:gd name="T30" fmla="*/ 50 w 116"/>
                <a:gd name="T31" fmla="*/ 11 h 117"/>
                <a:gd name="T32" fmla="*/ 53 w 116"/>
                <a:gd name="T33" fmla="*/ 11 h 117"/>
                <a:gd name="T34" fmla="*/ 59 w 116"/>
                <a:gd name="T35" fmla="*/ 1 h 117"/>
                <a:gd name="T36" fmla="*/ 73 w 116"/>
                <a:gd name="T37" fmla="*/ 3 h 117"/>
                <a:gd name="T38" fmla="*/ 75 w 116"/>
                <a:gd name="T39" fmla="*/ 13 h 117"/>
                <a:gd name="T40" fmla="*/ 75 w 116"/>
                <a:gd name="T41" fmla="*/ 13 h 117"/>
                <a:gd name="T42" fmla="*/ 78 w 116"/>
                <a:gd name="T43" fmla="*/ 15 h 117"/>
                <a:gd name="T44" fmla="*/ 88 w 116"/>
                <a:gd name="T45" fmla="*/ 9 h 117"/>
                <a:gd name="T46" fmla="*/ 99 w 116"/>
                <a:gd name="T47" fmla="*/ 18 h 117"/>
                <a:gd name="T48" fmla="*/ 95 w 116"/>
                <a:gd name="T49" fmla="*/ 28 h 117"/>
                <a:gd name="T50" fmla="*/ 95 w 116"/>
                <a:gd name="T51" fmla="*/ 28 h 117"/>
                <a:gd name="T52" fmla="*/ 97 w 116"/>
                <a:gd name="T53" fmla="*/ 31 h 117"/>
                <a:gd name="T54" fmla="*/ 108 w 116"/>
                <a:gd name="T55" fmla="*/ 30 h 117"/>
                <a:gd name="T56" fmla="*/ 114 w 116"/>
                <a:gd name="T57" fmla="*/ 43 h 117"/>
                <a:gd name="T58" fmla="*/ 106 w 116"/>
                <a:gd name="T59" fmla="*/ 51 h 117"/>
                <a:gd name="T60" fmla="*/ 105 w 116"/>
                <a:gd name="T61" fmla="*/ 50 h 117"/>
                <a:gd name="T62" fmla="*/ 106 w 116"/>
                <a:gd name="T63" fmla="*/ 54 h 117"/>
                <a:gd name="T64" fmla="*/ 116 w 116"/>
                <a:gd name="T65" fmla="*/ 59 h 117"/>
                <a:gd name="T66" fmla="*/ 114 w 116"/>
                <a:gd name="T67" fmla="*/ 73 h 117"/>
                <a:gd name="T68" fmla="*/ 103 w 116"/>
                <a:gd name="T69" fmla="*/ 76 h 117"/>
                <a:gd name="T70" fmla="*/ 103 w 116"/>
                <a:gd name="T71" fmla="*/ 75 h 117"/>
                <a:gd name="T72" fmla="*/ 102 w 116"/>
                <a:gd name="T73" fmla="*/ 79 h 117"/>
                <a:gd name="T74" fmla="*/ 108 w 116"/>
                <a:gd name="T75" fmla="*/ 88 h 117"/>
                <a:gd name="T76" fmla="*/ 99 w 116"/>
                <a:gd name="T77" fmla="*/ 100 h 117"/>
                <a:gd name="T78" fmla="*/ 90 w 116"/>
                <a:gd name="T79" fmla="*/ 96 h 117"/>
                <a:gd name="T80" fmla="*/ 90 w 116"/>
                <a:gd name="T81" fmla="*/ 96 h 117"/>
                <a:gd name="T82" fmla="*/ 87 w 116"/>
                <a:gd name="T83" fmla="*/ 98 h 117"/>
                <a:gd name="T84" fmla="*/ 87 w 116"/>
                <a:gd name="T85" fmla="*/ 109 h 117"/>
                <a:gd name="T86" fmla="*/ 73 w 116"/>
                <a:gd name="T87" fmla="*/ 114 h 117"/>
                <a:gd name="T88" fmla="*/ 66 w 116"/>
                <a:gd name="T89" fmla="*/ 106 h 117"/>
                <a:gd name="T90" fmla="*/ 66 w 116"/>
                <a:gd name="T91" fmla="*/ 106 h 117"/>
                <a:gd name="T92" fmla="*/ 62 w 116"/>
                <a:gd name="T93" fmla="*/ 106 h 117"/>
                <a:gd name="T94" fmla="*/ 57 w 116"/>
                <a:gd name="T95" fmla="*/ 116 h 117"/>
                <a:gd name="T96" fmla="*/ 43 w 116"/>
                <a:gd name="T97" fmla="*/ 114 h 117"/>
                <a:gd name="T98" fmla="*/ 41 w 116"/>
                <a:gd name="T99" fmla="*/ 104 h 117"/>
                <a:gd name="T100" fmla="*/ 41 w 116"/>
                <a:gd name="T101" fmla="*/ 104 h 117"/>
                <a:gd name="T102" fmla="*/ 38 w 116"/>
                <a:gd name="T103" fmla="*/ 102 h 117"/>
                <a:gd name="T104" fmla="*/ 28 w 116"/>
                <a:gd name="T105" fmla="*/ 108 h 117"/>
                <a:gd name="T106" fmla="*/ 17 w 116"/>
                <a:gd name="T107" fmla="*/ 99 h 117"/>
                <a:gd name="T108" fmla="*/ 20 w 116"/>
                <a:gd name="T109" fmla="*/ 89 h 117"/>
                <a:gd name="T110" fmla="*/ 20 w 116"/>
                <a:gd name="T111" fmla="*/ 89 h 117"/>
                <a:gd name="T112" fmla="*/ 19 w 116"/>
                <a:gd name="T113" fmla="*/ 87 h 117"/>
                <a:gd name="T114" fmla="*/ 8 w 116"/>
                <a:gd name="T115" fmla="*/ 87 h 117"/>
                <a:gd name="T116" fmla="*/ 2 w 116"/>
                <a:gd name="T117" fmla="*/ 74 h 117"/>
                <a:gd name="T118" fmla="*/ 10 w 116"/>
                <a:gd name="T119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6" h="117">
                  <a:moveTo>
                    <a:pt x="10" y="67"/>
                  </a:moveTo>
                  <a:cubicBezTo>
                    <a:pt x="10" y="65"/>
                    <a:pt x="10" y="64"/>
                    <a:pt x="10" y="63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0"/>
                    <a:pt x="2" y="44"/>
                    <a:pt x="2" y="44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0"/>
                    <a:pt x="14" y="39"/>
                    <a:pt x="14" y="3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12" y="22"/>
                    <a:pt x="18" y="17"/>
                    <a:pt x="18" y="17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8" y="20"/>
                    <a:pt x="30" y="20"/>
                    <a:pt x="30" y="19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6" y="4"/>
                    <a:pt x="43" y="3"/>
                    <a:pt x="43" y="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1" y="11"/>
                    <a:pt x="52" y="11"/>
                    <a:pt x="53" y="1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66" y="0"/>
                    <a:pt x="73" y="3"/>
                    <a:pt x="73" y="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4"/>
                    <a:pt x="77" y="14"/>
                    <a:pt x="78" y="15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95" y="13"/>
                    <a:pt x="99" y="18"/>
                    <a:pt x="99" y="18"/>
                  </a:cubicBezTo>
                  <a:cubicBezTo>
                    <a:pt x="95" y="28"/>
                    <a:pt x="95" y="28"/>
                    <a:pt x="95" y="28"/>
                  </a:cubicBezTo>
                  <a:cubicBezTo>
                    <a:pt x="95" y="28"/>
                    <a:pt x="95" y="28"/>
                    <a:pt x="95" y="28"/>
                  </a:cubicBezTo>
                  <a:cubicBezTo>
                    <a:pt x="96" y="29"/>
                    <a:pt x="97" y="30"/>
                    <a:pt x="97" y="31"/>
                  </a:cubicBezTo>
                  <a:cubicBezTo>
                    <a:pt x="108" y="30"/>
                    <a:pt x="108" y="30"/>
                    <a:pt x="108" y="30"/>
                  </a:cubicBezTo>
                  <a:cubicBezTo>
                    <a:pt x="112" y="37"/>
                    <a:pt x="114" y="43"/>
                    <a:pt x="114" y="43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6" y="52"/>
                    <a:pt x="106" y="53"/>
                    <a:pt x="106" y="54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67"/>
                    <a:pt x="114" y="73"/>
                    <a:pt x="114" y="73"/>
                  </a:cubicBezTo>
                  <a:cubicBezTo>
                    <a:pt x="103" y="76"/>
                    <a:pt x="103" y="76"/>
                    <a:pt x="103" y="76"/>
                  </a:cubicBezTo>
                  <a:cubicBezTo>
                    <a:pt x="103" y="75"/>
                    <a:pt x="103" y="75"/>
                    <a:pt x="103" y="75"/>
                  </a:cubicBezTo>
                  <a:cubicBezTo>
                    <a:pt x="103" y="77"/>
                    <a:pt x="102" y="78"/>
                    <a:pt x="102" y="79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4" y="95"/>
                    <a:pt x="99" y="100"/>
                    <a:pt x="99" y="100"/>
                  </a:cubicBezTo>
                  <a:cubicBezTo>
                    <a:pt x="90" y="96"/>
                    <a:pt x="90" y="96"/>
                    <a:pt x="90" y="96"/>
                  </a:cubicBezTo>
                  <a:cubicBezTo>
                    <a:pt x="90" y="96"/>
                    <a:pt x="90" y="96"/>
                    <a:pt x="90" y="96"/>
                  </a:cubicBezTo>
                  <a:cubicBezTo>
                    <a:pt x="90" y="97"/>
                    <a:pt x="88" y="97"/>
                    <a:pt x="87" y="98"/>
                  </a:cubicBezTo>
                  <a:cubicBezTo>
                    <a:pt x="87" y="109"/>
                    <a:pt x="87" y="109"/>
                    <a:pt x="87" y="109"/>
                  </a:cubicBezTo>
                  <a:cubicBezTo>
                    <a:pt x="80" y="113"/>
                    <a:pt x="73" y="114"/>
                    <a:pt x="73" y="114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5" y="106"/>
                    <a:pt x="64" y="106"/>
                    <a:pt x="62" y="106"/>
                  </a:cubicBezTo>
                  <a:cubicBezTo>
                    <a:pt x="57" y="116"/>
                    <a:pt x="57" y="116"/>
                    <a:pt x="57" y="116"/>
                  </a:cubicBezTo>
                  <a:cubicBezTo>
                    <a:pt x="49" y="117"/>
                    <a:pt x="43" y="114"/>
                    <a:pt x="43" y="114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3"/>
                    <a:pt x="39" y="103"/>
                    <a:pt x="38" y="102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21" y="104"/>
                    <a:pt x="17" y="99"/>
                    <a:pt x="17" y="99"/>
                  </a:cubicBezTo>
                  <a:cubicBezTo>
                    <a:pt x="20" y="89"/>
                    <a:pt x="20" y="89"/>
                    <a:pt x="20" y="89"/>
                  </a:cubicBezTo>
                  <a:cubicBezTo>
                    <a:pt x="20" y="89"/>
                    <a:pt x="20" y="89"/>
                    <a:pt x="20" y="89"/>
                  </a:cubicBezTo>
                  <a:cubicBezTo>
                    <a:pt x="20" y="89"/>
                    <a:pt x="19" y="88"/>
                    <a:pt x="19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3" y="81"/>
                    <a:pt x="2" y="74"/>
                    <a:pt x="2" y="74"/>
                  </a:cubicBezTo>
                  <a:cubicBezTo>
                    <a:pt x="10" y="67"/>
                    <a:pt x="10" y="67"/>
                    <a:pt x="10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6" name="Freeform 23"/>
            <p:cNvSpPr/>
            <p:nvPr/>
          </p:nvSpPr>
          <p:spPr bwMode="auto">
            <a:xfrm>
              <a:off x="5740507" y="5724586"/>
              <a:ext cx="175679" cy="176633"/>
            </a:xfrm>
            <a:custGeom>
              <a:avLst/>
              <a:gdLst>
                <a:gd name="T0" fmla="*/ 1 w 78"/>
                <a:gd name="T1" fmla="*/ 47 h 78"/>
                <a:gd name="T2" fmla="*/ 0 w 78"/>
                <a:gd name="T3" fmla="*/ 37 h 78"/>
                <a:gd name="T4" fmla="*/ 7 w 78"/>
                <a:gd name="T5" fmla="*/ 34 h 78"/>
                <a:gd name="T6" fmla="*/ 7 w 78"/>
                <a:gd name="T7" fmla="*/ 34 h 78"/>
                <a:gd name="T8" fmla="*/ 7 w 78"/>
                <a:gd name="T9" fmla="*/ 32 h 78"/>
                <a:gd name="T10" fmla="*/ 2 w 78"/>
                <a:gd name="T11" fmla="*/ 27 h 78"/>
                <a:gd name="T12" fmla="*/ 7 w 78"/>
                <a:gd name="T13" fmla="*/ 18 h 78"/>
                <a:gd name="T14" fmla="*/ 15 w 78"/>
                <a:gd name="T15" fmla="*/ 19 h 78"/>
                <a:gd name="T16" fmla="*/ 15 w 78"/>
                <a:gd name="T17" fmla="*/ 19 h 78"/>
                <a:gd name="T18" fmla="*/ 16 w 78"/>
                <a:gd name="T19" fmla="*/ 17 h 78"/>
                <a:gd name="T20" fmla="*/ 14 w 78"/>
                <a:gd name="T21" fmla="*/ 10 h 78"/>
                <a:gd name="T22" fmla="*/ 21 w 78"/>
                <a:gd name="T23" fmla="*/ 4 h 78"/>
                <a:gd name="T24" fmla="*/ 27 w 78"/>
                <a:gd name="T25" fmla="*/ 9 h 78"/>
                <a:gd name="T26" fmla="*/ 27 w 78"/>
                <a:gd name="T27" fmla="*/ 9 h 78"/>
                <a:gd name="T28" fmla="*/ 29 w 78"/>
                <a:gd name="T29" fmla="*/ 8 h 78"/>
                <a:gd name="T30" fmla="*/ 31 w 78"/>
                <a:gd name="T31" fmla="*/ 1 h 78"/>
                <a:gd name="T32" fmla="*/ 40 w 78"/>
                <a:gd name="T33" fmla="*/ 0 h 78"/>
                <a:gd name="T34" fmla="*/ 43 w 78"/>
                <a:gd name="T35" fmla="*/ 7 h 78"/>
                <a:gd name="T36" fmla="*/ 43 w 78"/>
                <a:gd name="T37" fmla="*/ 7 h 78"/>
                <a:gd name="T38" fmla="*/ 45 w 78"/>
                <a:gd name="T39" fmla="*/ 7 h 78"/>
                <a:gd name="T40" fmla="*/ 51 w 78"/>
                <a:gd name="T41" fmla="*/ 2 h 78"/>
                <a:gd name="T42" fmla="*/ 59 w 78"/>
                <a:gd name="T43" fmla="*/ 8 h 78"/>
                <a:gd name="T44" fmla="*/ 59 w 78"/>
                <a:gd name="T45" fmla="*/ 17 h 78"/>
                <a:gd name="T46" fmla="*/ 58 w 78"/>
                <a:gd name="T47" fmla="*/ 17 h 78"/>
                <a:gd name="T48" fmla="*/ 60 w 78"/>
                <a:gd name="T49" fmla="*/ 17 h 78"/>
                <a:gd name="T50" fmla="*/ 68 w 78"/>
                <a:gd name="T51" fmla="*/ 14 h 78"/>
                <a:gd name="T52" fmla="*/ 73 w 78"/>
                <a:gd name="T53" fmla="*/ 24 h 78"/>
                <a:gd name="T54" fmla="*/ 69 w 78"/>
                <a:gd name="T55" fmla="*/ 31 h 78"/>
                <a:gd name="T56" fmla="*/ 68 w 78"/>
                <a:gd name="T57" fmla="*/ 31 h 78"/>
                <a:gd name="T58" fmla="*/ 69 w 78"/>
                <a:gd name="T59" fmla="*/ 31 h 78"/>
                <a:gd name="T60" fmla="*/ 76 w 78"/>
                <a:gd name="T61" fmla="*/ 32 h 78"/>
                <a:gd name="T62" fmla="*/ 77 w 78"/>
                <a:gd name="T63" fmla="*/ 41 h 78"/>
                <a:gd name="T64" fmla="*/ 70 w 78"/>
                <a:gd name="T65" fmla="*/ 44 h 78"/>
                <a:gd name="T66" fmla="*/ 70 w 78"/>
                <a:gd name="T67" fmla="*/ 43 h 78"/>
                <a:gd name="T68" fmla="*/ 70 w 78"/>
                <a:gd name="T69" fmla="*/ 46 h 78"/>
                <a:gd name="T70" fmla="*/ 75 w 78"/>
                <a:gd name="T71" fmla="*/ 51 h 78"/>
                <a:gd name="T72" fmla="*/ 71 w 78"/>
                <a:gd name="T73" fmla="*/ 60 h 78"/>
                <a:gd name="T74" fmla="*/ 64 w 78"/>
                <a:gd name="T75" fmla="*/ 59 h 78"/>
                <a:gd name="T76" fmla="*/ 64 w 78"/>
                <a:gd name="T77" fmla="*/ 59 h 78"/>
                <a:gd name="T78" fmla="*/ 62 w 78"/>
                <a:gd name="T79" fmla="*/ 61 h 78"/>
                <a:gd name="T80" fmla="*/ 64 w 78"/>
                <a:gd name="T81" fmla="*/ 68 h 78"/>
                <a:gd name="T82" fmla="*/ 56 w 78"/>
                <a:gd name="T83" fmla="*/ 73 h 78"/>
                <a:gd name="T84" fmla="*/ 50 w 78"/>
                <a:gd name="T85" fmla="*/ 69 h 78"/>
                <a:gd name="T86" fmla="*/ 50 w 78"/>
                <a:gd name="T87" fmla="*/ 69 h 78"/>
                <a:gd name="T88" fmla="*/ 48 w 78"/>
                <a:gd name="T89" fmla="*/ 69 h 78"/>
                <a:gd name="T90" fmla="*/ 46 w 78"/>
                <a:gd name="T91" fmla="*/ 76 h 78"/>
                <a:gd name="T92" fmla="*/ 37 w 78"/>
                <a:gd name="T93" fmla="*/ 77 h 78"/>
                <a:gd name="T94" fmla="*/ 34 w 78"/>
                <a:gd name="T95" fmla="*/ 70 h 78"/>
                <a:gd name="T96" fmla="*/ 34 w 78"/>
                <a:gd name="T97" fmla="*/ 70 h 78"/>
                <a:gd name="T98" fmla="*/ 32 w 78"/>
                <a:gd name="T99" fmla="*/ 70 h 78"/>
                <a:gd name="T100" fmla="*/ 26 w 78"/>
                <a:gd name="T101" fmla="*/ 75 h 78"/>
                <a:gd name="T102" fmla="*/ 18 w 78"/>
                <a:gd name="T103" fmla="*/ 69 h 78"/>
                <a:gd name="T104" fmla="*/ 19 w 78"/>
                <a:gd name="T105" fmla="*/ 60 h 78"/>
                <a:gd name="T106" fmla="*/ 19 w 78"/>
                <a:gd name="T107" fmla="*/ 60 h 78"/>
                <a:gd name="T108" fmla="*/ 17 w 78"/>
                <a:gd name="T109" fmla="*/ 60 h 78"/>
                <a:gd name="T110" fmla="*/ 10 w 78"/>
                <a:gd name="T111" fmla="*/ 63 h 78"/>
                <a:gd name="T112" fmla="*/ 4 w 78"/>
                <a:gd name="T113" fmla="*/ 56 h 78"/>
                <a:gd name="T114" fmla="*/ 9 w 78"/>
                <a:gd name="T115" fmla="*/ 50 h 78"/>
                <a:gd name="T116" fmla="*/ 9 w 78"/>
                <a:gd name="T117" fmla="*/ 50 h 78"/>
                <a:gd name="T118" fmla="*/ 8 w 78"/>
                <a:gd name="T119" fmla="*/ 48 h 78"/>
                <a:gd name="T120" fmla="*/ 1 w 78"/>
                <a:gd name="T121" fmla="*/ 4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8" h="78">
                  <a:moveTo>
                    <a:pt x="1" y="47"/>
                  </a:moveTo>
                  <a:cubicBezTo>
                    <a:pt x="0" y="41"/>
                    <a:pt x="0" y="37"/>
                    <a:pt x="0" y="37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3"/>
                    <a:pt x="7" y="33"/>
                    <a:pt x="7" y="32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1"/>
                    <a:pt x="7" y="18"/>
                    <a:pt x="7" y="1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8"/>
                    <a:pt x="15" y="17"/>
                    <a:pt x="16" y="17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7" y="6"/>
                    <a:pt x="21" y="4"/>
                    <a:pt x="21" y="4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8" y="9"/>
                    <a:pt x="28" y="8"/>
                    <a:pt x="29" y="8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6" y="0"/>
                    <a:pt x="40" y="0"/>
                    <a:pt x="40" y="0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4" y="7"/>
                    <a:pt x="45" y="7"/>
                    <a:pt x="45" y="7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6" y="4"/>
                    <a:pt x="59" y="8"/>
                    <a:pt x="59" y="8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9" y="17"/>
                    <a:pt x="60" y="16"/>
                    <a:pt x="60" y="17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1" y="18"/>
                    <a:pt x="73" y="24"/>
                    <a:pt x="73" y="24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9" y="31"/>
                    <a:pt x="69" y="30"/>
                    <a:pt x="69" y="31"/>
                  </a:cubicBezTo>
                  <a:cubicBezTo>
                    <a:pt x="76" y="32"/>
                    <a:pt x="76" y="32"/>
                    <a:pt x="76" y="32"/>
                  </a:cubicBezTo>
                  <a:cubicBezTo>
                    <a:pt x="78" y="37"/>
                    <a:pt x="77" y="41"/>
                    <a:pt x="77" y="41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4"/>
                    <a:pt x="70" y="45"/>
                    <a:pt x="70" y="46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4" y="56"/>
                    <a:pt x="71" y="60"/>
                    <a:pt x="71" y="60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63" y="59"/>
                    <a:pt x="63" y="60"/>
                    <a:pt x="62" y="61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0" y="71"/>
                    <a:pt x="56" y="73"/>
                    <a:pt x="56" y="73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49" y="69"/>
                    <a:pt x="48" y="69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1" y="78"/>
                    <a:pt x="37" y="77"/>
                    <a:pt x="37" y="77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3" y="70"/>
                    <a:pt x="32" y="70"/>
                    <a:pt x="32" y="70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1" y="74"/>
                    <a:pt x="18" y="69"/>
                    <a:pt x="18" y="69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9" y="60"/>
                    <a:pt x="19" y="60"/>
                    <a:pt x="19" y="60"/>
                  </a:cubicBezTo>
                  <a:cubicBezTo>
                    <a:pt x="18" y="60"/>
                    <a:pt x="17" y="61"/>
                    <a:pt x="17" y="60"/>
                  </a:cubicBezTo>
                  <a:cubicBezTo>
                    <a:pt x="10" y="63"/>
                    <a:pt x="10" y="63"/>
                    <a:pt x="10" y="63"/>
                  </a:cubicBezTo>
                  <a:cubicBezTo>
                    <a:pt x="6" y="59"/>
                    <a:pt x="4" y="56"/>
                    <a:pt x="4" y="56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49"/>
                    <a:pt x="8" y="48"/>
                  </a:cubicBezTo>
                  <a:lnTo>
                    <a:pt x="1" y="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7" name="Freeform 24"/>
            <p:cNvSpPr/>
            <p:nvPr/>
          </p:nvSpPr>
          <p:spPr bwMode="auto">
            <a:xfrm>
              <a:off x="5801612" y="5614787"/>
              <a:ext cx="119347" cy="119347"/>
            </a:xfrm>
            <a:custGeom>
              <a:avLst/>
              <a:gdLst>
                <a:gd name="T0" fmla="*/ 1 w 53"/>
                <a:gd name="T1" fmla="*/ 34 h 53"/>
                <a:gd name="T2" fmla="*/ 0 w 53"/>
                <a:gd name="T3" fmla="*/ 28 h 53"/>
                <a:gd name="T4" fmla="*/ 4 w 53"/>
                <a:gd name="T5" fmla="*/ 25 h 53"/>
                <a:gd name="T6" fmla="*/ 4 w 53"/>
                <a:gd name="T7" fmla="*/ 25 h 53"/>
                <a:gd name="T8" fmla="*/ 5 w 53"/>
                <a:gd name="T9" fmla="*/ 24 h 53"/>
                <a:gd name="T10" fmla="*/ 1 w 53"/>
                <a:gd name="T11" fmla="*/ 21 h 53"/>
                <a:gd name="T12" fmla="*/ 4 w 53"/>
                <a:gd name="T13" fmla="*/ 14 h 53"/>
                <a:gd name="T14" fmla="*/ 10 w 53"/>
                <a:gd name="T15" fmla="*/ 14 h 53"/>
                <a:gd name="T16" fmla="*/ 10 w 53"/>
                <a:gd name="T17" fmla="*/ 14 h 53"/>
                <a:gd name="T18" fmla="*/ 10 w 53"/>
                <a:gd name="T19" fmla="*/ 13 h 53"/>
                <a:gd name="T20" fmla="*/ 8 w 53"/>
                <a:gd name="T21" fmla="*/ 8 h 53"/>
                <a:gd name="T22" fmla="*/ 13 w 53"/>
                <a:gd name="T23" fmla="*/ 4 h 53"/>
                <a:gd name="T24" fmla="*/ 17 w 53"/>
                <a:gd name="T25" fmla="*/ 7 h 53"/>
                <a:gd name="T26" fmla="*/ 17 w 53"/>
                <a:gd name="T27" fmla="*/ 7 h 53"/>
                <a:gd name="T28" fmla="*/ 18 w 53"/>
                <a:gd name="T29" fmla="*/ 6 h 53"/>
                <a:gd name="T30" fmla="*/ 19 w 53"/>
                <a:gd name="T31" fmla="*/ 1 h 53"/>
                <a:gd name="T32" fmla="*/ 25 w 53"/>
                <a:gd name="T33" fmla="*/ 0 h 53"/>
                <a:gd name="T34" fmla="*/ 28 w 53"/>
                <a:gd name="T35" fmla="*/ 4 h 53"/>
                <a:gd name="T36" fmla="*/ 28 w 53"/>
                <a:gd name="T37" fmla="*/ 4 h 53"/>
                <a:gd name="T38" fmla="*/ 29 w 53"/>
                <a:gd name="T39" fmla="*/ 4 h 53"/>
                <a:gd name="T40" fmla="*/ 33 w 53"/>
                <a:gd name="T41" fmla="*/ 0 h 53"/>
                <a:gd name="T42" fmla="*/ 39 w 53"/>
                <a:gd name="T43" fmla="*/ 4 h 53"/>
                <a:gd name="T44" fmla="*/ 39 w 53"/>
                <a:gd name="T45" fmla="*/ 11 h 53"/>
                <a:gd name="T46" fmla="*/ 39 w 53"/>
                <a:gd name="T47" fmla="*/ 11 h 53"/>
                <a:gd name="T48" fmla="*/ 40 w 53"/>
                <a:gd name="T49" fmla="*/ 11 h 53"/>
                <a:gd name="T50" fmla="*/ 45 w 53"/>
                <a:gd name="T51" fmla="*/ 8 h 53"/>
                <a:gd name="T52" fmla="*/ 49 w 53"/>
                <a:gd name="T53" fmla="*/ 13 h 53"/>
                <a:gd name="T54" fmla="*/ 46 w 53"/>
                <a:gd name="T55" fmla="*/ 17 h 53"/>
                <a:gd name="T56" fmla="*/ 46 w 53"/>
                <a:gd name="T57" fmla="*/ 17 h 53"/>
                <a:gd name="T58" fmla="*/ 47 w 53"/>
                <a:gd name="T59" fmla="*/ 18 h 53"/>
                <a:gd name="T60" fmla="*/ 52 w 53"/>
                <a:gd name="T61" fmla="*/ 19 h 53"/>
                <a:gd name="T62" fmla="*/ 53 w 53"/>
                <a:gd name="T63" fmla="*/ 25 h 53"/>
                <a:gd name="T64" fmla="*/ 49 w 53"/>
                <a:gd name="T65" fmla="*/ 27 h 53"/>
                <a:gd name="T66" fmla="*/ 49 w 53"/>
                <a:gd name="T67" fmla="*/ 27 h 53"/>
                <a:gd name="T68" fmla="*/ 49 w 53"/>
                <a:gd name="T69" fmla="*/ 29 h 53"/>
                <a:gd name="T70" fmla="*/ 53 w 53"/>
                <a:gd name="T71" fmla="*/ 32 h 53"/>
                <a:gd name="T72" fmla="*/ 49 w 53"/>
                <a:gd name="T73" fmla="*/ 39 h 53"/>
                <a:gd name="T74" fmla="*/ 43 w 53"/>
                <a:gd name="T75" fmla="*/ 38 h 53"/>
                <a:gd name="T76" fmla="*/ 43 w 53"/>
                <a:gd name="T77" fmla="*/ 38 h 53"/>
                <a:gd name="T78" fmla="*/ 43 w 53"/>
                <a:gd name="T79" fmla="*/ 40 h 53"/>
                <a:gd name="T80" fmla="*/ 45 w 53"/>
                <a:gd name="T81" fmla="*/ 45 h 53"/>
                <a:gd name="T82" fmla="*/ 41 w 53"/>
                <a:gd name="T83" fmla="*/ 49 h 53"/>
                <a:gd name="T84" fmla="*/ 36 w 53"/>
                <a:gd name="T85" fmla="*/ 46 h 53"/>
                <a:gd name="T86" fmla="*/ 37 w 53"/>
                <a:gd name="T87" fmla="*/ 46 h 53"/>
                <a:gd name="T88" fmla="*/ 35 w 53"/>
                <a:gd name="T89" fmla="*/ 47 h 53"/>
                <a:gd name="T90" fmla="*/ 35 w 53"/>
                <a:gd name="T91" fmla="*/ 52 h 53"/>
                <a:gd name="T92" fmla="*/ 28 w 53"/>
                <a:gd name="T93" fmla="*/ 53 h 53"/>
                <a:gd name="T94" fmla="*/ 26 w 53"/>
                <a:gd name="T95" fmla="*/ 49 h 53"/>
                <a:gd name="T96" fmla="*/ 26 w 53"/>
                <a:gd name="T97" fmla="*/ 49 h 53"/>
                <a:gd name="T98" fmla="*/ 24 w 53"/>
                <a:gd name="T99" fmla="*/ 48 h 53"/>
                <a:gd name="T100" fmla="*/ 21 w 53"/>
                <a:gd name="T101" fmla="*/ 52 h 53"/>
                <a:gd name="T102" fmla="*/ 14 w 53"/>
                <a:gd name="T103" fmla="*/ 48 h 53"/>
                <a:gd name="T104" fmla="*/ 15 w 53"/>
                <a:gd name="T105" fmla="*/ 40 h 53"/>
                <a:gd name="T106" fmla="*/ 15 w 53"/>
                <a:gd name="T107" fmla="*/ 40 h 53"/>
                <a:gd name="T108" fmla="*/ 13 w 53"/>
                <a:gd name="T109" fmla="*/ 42 h 53"/>
                <a:gd name="T110" fmla="*/ 8 w 53"/>
                <a:gd name="T111" fmla="*/ 45 h 53"/>
                <a:gd name="T112" fmla="*/ 4 w 53"/>
                <a:gd name="T113" fmla="*/ 40 h 53"/>
                <a:gd name="T114" fmla="*/ 7 w 53"/>
                <a:gd name="T115" fmla="*/ 36 h 53"/>
                <a:gd name="T116" fmla="*/ 7 w 53"/>
                <a:gd name="T117" fmla="*/ 36 h 53"/>
                <a:gd name="T118" fmla="*/ 6 w 53"/>
                <a:gd name="T119" fmla="*/ 35 h 53"/>
                <a:gd name="T120" fmla="*/ 1 w 53"/>
                <a:gd name="T121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3" h="53">
                  <a:moveTo>
                    <a:pt x="1" y="34"/>
                  </a:moveTo>
                  <a:cubicBezTo>
                    <a:pt x="0" y="31"/>
                    <a:pt x="0" y="28"/>
                    <a:pt x="0" y="28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5"/>
                    <a:pt x="5" y="24"/>
                    <a:pt x="5" y="24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17"/>
                    <a:pt x="4" y="14"/>
                    <a:pt x="4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3"/>
                    <a:pt x="10" y="13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10" y="5"/>
                    <a:pt x="13" y="4"/>
                    <a:pt x="13" y="4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6"/>
                    <a:pt x="17" y="6"/>
                    <a:pt x="18" y="6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2" y="0"/>
                    <a:pt x="25" y="0"/>
                    <a:pt x="25" y="0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6" y="1"/>
                    <a:pt x="39" y="4"/>
                    <a:pt x="39" y="4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40" y="10"/>
                    <a:pt x="40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8" y="10"/>
                    <a:pt x="49" y="13"/>
                    <a:pt x="49" y="1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7" y="17"/>
                    <a:pt x="47" y="17"/>
                    <a:pt x="47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22"/>
                    <a:pt x="53" y="25"/>
                    <a:pt x="53" y="25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cubicBezTo>
                    <a:pt x="49" y="28"/>
                    <a:pt x="49" y="29"/>
                    <a:pt x="49" y="29"/>
                  </a:cubicBezTo>
                  <a:cubicBezTo>
                    <a:pt x="53" y="32"/>
                    <a:pt x="53" y="32"/>
                    <a:pt x="53" y="32"/>
                  </a:cubicBezTo>
                  <a:cubicBezTo>
                    <a:pt x="52" y="36"/>
                    <a:pt x="49" y="39"/>
                    <a:pt x="49" y="39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9"/>
                    <a:pt x="43" y="39"/>
                    <a:pt x="43" y="40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43" y="47"/>
                    <a:pt x="41" y="49"/>
                    <a:pt x="41" y="49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36" y="46"/>
                    <a:pt x="36" y="47"/>
                    <a:pt x="35" y="47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31" y="53"/>
                    <a:pt x="28" y="53"/>
                    <a:pt x="28" y="53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5" y="49"/>
                    <a:pt x="25" y="49"/>
                    <a:pt x="24" y="48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17" y="52"/>
                    <a:pt x="14" y="48"/>
                    <a:pt x="14" y="48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4" y="40"/>
                    <a:pt x="14" y="42"/>
                    <a:pt x="13" y="42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2"/>
                    <a:pt x="4" y="40"/>
                    <a:pt x="4" y="40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6" y="36"/>
                    <a:pt x="6" y="35"/>
                  </a:cubicBezTo>
                  <a:lnTo>
                    <a:pt x="1" y="3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9" name="Freeform 25"/>
          <p:cNvSpPr>
            <a:spLocks noEditPoints="1"/>
          </p:cNvSpPr>
          <p:nvPr/>
        </p:nvSpPr>
        <p:spPr bwMode="auto">
          <a:xfrm>
            <a:off x="6512761" y="5751800"/>
            <a:ext cx="172815" cy="324624"/>
          </a:xfrm>
          <a:custGeom>
            <a:avLst/>
            <a:gdLst>
              <a:gd name="T0" fmla="*/ 77 w 77"/>
              <a:gd name="T1" fmla="*/ 96 h 144"/>
              <a:gd name="T2" fmla="*/ 75 w 77"/>
              <a:gd name="T3" fmla="*/ 107 h 144"/>
              <a:gd name="T4" fmla="*/ 69 w 77"/>
              <a:gd name="T5" fmla="*/ 117 h 144"/>
              <a:gd name="T6" fmla="*/ 59 w 77"/>
              <a:gd name="T7" fmla="*/ 125 h 144"/>
              <a:gd name="T8" fmla="*/ 45 w 77"/>
              <a:gd name="T9" fmla="*/ 130 h 144"/>
              <a:gd name="T10" fmla="*/ 45 w 77"/>
              <a:gd name="T11" fmla="*/ 144 h 144"/>
              <a:gd name="T12" fmla="*/ 35 w 77"/>
              <a:gd name="T13" fmla="*/ 144 h 144"/>
              <a:gd name="T14" fmla="*/ 35 w 77"/>
              <a:gd name="T15" fmla="*/ 131 h 144"/>
              <a:gd name="T16" fmla="*/ 34 w 77"/>
              <a:gd name="T17" fmla="*/ 131 h 144"/>
              <a:gd name="T18" fmla="*/ 34 w 77"/>
              <a:gd name="T19" fmla="*/ 132 h 144"/>
              <a:gd name="T20" fmla="*/ 24 w 77"/>
              <a:gd name="T21" fmla="*/ 131 h 144"/>
              <a:gd name="T22" fmla="*/ 15 w 77"/>
              <a:gd name="T23" fmla="*/ 129 h 144"/>
              <a:gd name="T24" fmla="*/ 7 w 77"/>
              <a:gd name="T25" fmla="*/ 127 h 144"/>
              <a:gd name="T26" fmla="*/ 0 w 77"/>
              <a:gd name="T27" fmla="*/ 123 h 144"/>
              <a:gd name="T28" fmla="*/ 6 w 77"/>
              <a:gd name="T29" fmla="*/ 106 h 144"/>
              <a:gd name="T30" fmla="*/ 11 w 77"/>
              <a:gd name="T31" fmla="*/ 109 h 144"/>
              <a:gd name="T32" fmla="*/ 19 w 77"/>
              <a:gd name="T33" fmla="*/ 113 h 144"/>
              <a:gd name="T34" fmla="*/ 27 w 77"/>
              <a:gd name="T35" fmla="*/ 115 h 144"/>
              <a:gd name="T36" fmla="*/ 35 w 77"/>
              <a:gd name="T37" fmla="*/ 117 h 144"/>
              <a:gd name="T38" fmla="*/ 35 w 77"/>
              <a:gd name="T39" fmla="*/ 80 h 144"/>
              <a:gd name="T40" fmla="*/ 24 w 77"/>
              <a:gd name="T41" fmla="*/ 76 h 144"/>
              <a:gd name="T42" fmla="*/ 14 w 77"/>
              <a:gd name="T43" fmla="*/ 69 h 144"/>
              <a:gd name="T44" fmla="*/ 7 w 77"/>
              <a:gd name="T45" fmla="*/ 59 h 144"/>
              <a:gd name="T46" fmla="*/ 4 w 77"/>
              <a:gd name="T47" fmla="*/ 44 h 144"/>
              <a:gd name="T48" fmla="*/ 6 w 77"/>
              <a:gd name="T49" fmla="*/ 35 h 144"/>
              <a:gd name="T50" fmla="*/ 12 w 77"/>
              <a:gd name="T51" fmla="*/ 25 h 144"/>
              <a:gd name="T52" fmla="*/ 22 w 77"/>
              <a:gd name="T53" fmla="*/ 18 h 144"/>
              <a:gd name="T54" fmla="*/ 35 w 77"/>
              <a:gd name="T55" fmla="*/ 13 h 144"/>
              <a:gd name="T56" fmla="*/ 35 w 77"/>
              <a:gd name="T57" fmla="*/ 0 h 144"/>
              <a:gd name="T58" fmla="*/ 45 w 77"/>
              <a:gd name="T59" fmla="*/ 0 h 144"/>
              <a:gd name="T60" fmla="*/ 45 w 77"/>
              <a:gd name="T61" fmla="*/ 12 h 144"/>
              <a:gd name="T62" fmla="*/ 45 w 77"/>
              <a:gd name="T63" fmla="*/ 12 h 144"/>
              <a:gd name="T64" fmla="*/ 59 w 77"/>
              <a:gd name="T65" fmla="*/ 13 h 144"/>
              <a:gd name="T66" fmla="*/ 72 w 77"/>
              <a:gd name="T67" fmla="*/ 15 h 144"/>
              <a:gd name="T68" fmla="*/ 69 w 77"/>
              <a:gd name="T69" fmla="*/ 32 h 144"/>
              <a:gd name="T70" fmla="*/ 57 w 77"/>
              <a:gd name="T71" fmla="*/ 28 h 144"/>
              <a:gd name="T72" fmla="*/ 45 w 77"/>
              <a:gd name="T73" fmla="*/ 27 h 144"/>
              <a:gd name="T74" fmla="*/ 45 w 77"/>
              <a:gd name="T75" fmla="*/ 59 h 144"/>
              <a:gd name="T76" fmla="*/ 56 w 77"/>
              <a:gd name="T77" fmla="*/ 63 h 144"/>
              <a:gd name="T78" fmla="*/ 67 w 77"/>
              <a:gd name="T79" fmla="*/ 70 h 144"/>
              <a:gd name="T80" fmla="*/ 74 w 77"/>
              <a:gd name="T81" fmla="*/ 80 h 144"/>
              <a:gd name="T82" fmla="*/ 77 w 77"/>
              <a:gd name="T83" fmla="*/ 96 h 144"/>
              <a:gd name="T84" fmla="*/ 24 w 77"/>
              <a:gd name="T85" fmla="*/ 40 h 144"/>
              <a:gd name="T86" fmla="*/ 27 w 77"/>
              <a:gd name="T87" fmla="*/ 49 h 144"/>
              <a:gd name="T88" fmla="*/ 35 w 77"/>
              <a:gd name="T89" fmla="*/ 54 h 144"/>
              <a:gd name="T90" fmla="*/ 35 w 77"/>
              <a:gd name="T91" fmla="*/ 27 h 144"/>
              <a:gd name="T92" fmla="*/ 28 w 77"/>
              <a:gd name="T93" fmla="*/ 29 h 144"/>
              <a:gd name="T94" fmla="*/ 25 w 77"/>
              <a:gd name="T95" fmla="*/ 33 h 144"/>
              <a:gd name="T96" fmla="*/ 24 w 77"/>
              <a:gd name="T97" fmla="*/ 40 h 144"/>
              <a:gd name="T98" fmla="*/ 57 w 77"/>
              <a:gd name="T99" fmla="*/ 99 h 144"/>
              <a:gd name="T100" fmla="*/ 54 w 77"/>
              <a:gd name="T101" fmla="*/ 90 h 144"/>
              <a:gd name="T102" fmla="*/ 45 w 77"/>
              <a:gd name="T103" fmla="*/ 84 h 144"/>
              <a:gd name="T104" fmla="*/ 45 w 77"/>
              <a:gd name="T105" fmla="*/ 116 h 144"/>
              <a:gd name="T106" fmla="*/ 48 w 77"/>
              <a:gd name="T107" fmla="*/ 115 h 144"/>
              <a:gd name="T108" fmla="*/ 51 w 77"/>
              <a:gd name="T109" fmla="*/ 114 h 144"/>
              <a:gd name="T110" fmla="*/ 55 w 77"/>
              <a:gd name="T111" fmla="*/ 109 h 144"/>
              <a:gd name="T112" fmla="*/ 57 w 77"/>
              <a:gd name="T113" fmla="*/ 99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7" h="144">
                <a:moveTo>
                  <a:pt x="77" y="96"/>
                </a:moveTo>
                <a:cubicBezTo>
                  <a:pt x="77" y="99"/>
                  <a:pt x="76" y="103"/>
                  <a:pt x="75" y="107"/>
                </a:cubicBezTo>
                <a:cubicBezTo>
                  <a:pt x="73" y="110"/>
                  <a:pt x="71" y="114"/>
                  <a:pt x="69" y="117"/>
                </a:cubicBezTo>
                <a:cubicBezTo>
                  <a:pt x="66" y="120"/>
                  <a:pt x="62" y="123"/>
                  <a:pt x="59" y="125"/>
                </a:cubicBezTo>
                <a:cubicBezTo>
                  <a:pt x="55" y="127"/>
                  <a:pt x="50" y="129"/>
                  <a:pt x="45" y="130"/>
                </a:cubicBezTo>
                <a:cubicBezTo>
                  <a:pt x="45" y="144"/>
                  <a:pt x="45" y="144"/>
                  <a:pt x="45" y="144"/>
                </a:cubicBezTo>
                <a:cubicBezTo>
                  <a:pt x="35" y="144"/>
                  <a:pt x="35" y="144"/>
                  <a:pt x="35" y="144"/>
                </a:cubicBezTo>
                <a:cubicBezTo>
                  <a:pt x="35" y="131"/>
                  <a:pt x="35" y="131"/>
                  <a:pt x="35" y="131"/>
                </a:cubicBezTo>
                <a:cubicBezTo>
                  <a:pt x="35" y="131"/>
                  <a:pt x="35" y="131"/>
                  <a:pt x="34" y="131"/>
                </a:cubicBezTo>
                <a:cubicBezTo>
                  <a:pt x="34" y="132"/>
                  <a:pt x="34" y="132"/>
                  <a:pt x="34" y="132"/>
                </a:cubicBezTo>
                <a:cubicBezTo>
                  <a:pt x="30" y="132"/>
                  <a:pt x="27" y="131"/>
                  <a:pt x="24" y="131"/>
                </a:cubicBezTo>
                <a:cubicBezTo>
                  <a:pt x="21" y="131"/>
                  <a:pt x="18" y="130"/>
                  <a:pt x="15" y="129"/>
                </a:cubicBezTo>
                <a:cubicBezTo>
                  <a:pt x="12" y="129"/>
                  <a:pt x="10" y="128"/>
                  <a:pt x="7" y="127"/>
                </a:cubicBezTo>
                <a:cubicBezTo>
                  <a:pt x="5" y="126"/>
                  <a:pt x="3" y="124"/>
                  <a:pt x="0" y="123"/>
                </a:cubicBezTo>
                <a:cubicBezTo>
                  <a:pt x="6" y="106"/>
                  <a:pt x="6" y="106"/>
                  <a:pt x="6" y="106"/>
                </a:cubicBezTo>
                <a:cubicBezTo>
                  <a:pt x="7" y="107"/>
                  <a:pt x="9" y="108"/>
                  <a:pt x="11" y="109"/>
                </a:cubicBezTo>
                <a:cubicBezTo>
                  <a:pt x="14" y="110"/>
                  <a:pt x="16" y="111"/>
                  <a:pt x="19" y="113"/>
                </a:cubicBezTo>
                <a:cubicBezTo>
                  <a:pt x="22" y="114"/>
                  <a:pt x="24" y="114"/>
                  <a:pt x="27" y="115"/>
                </a:cubicBezTo>
                <a:cubicBezTo>
                  <a:pt x="30" y="116"/>
                  <a:pt x="33" y="116"/>
                  <a:pt x="35" y="117"/>
                </a:cubicBezTo>
                <a:cubicBezTo>
                  <a:pt x="35" y="80"/>
                  <a:pt x="35" y="80"/>
                  <a:pt x="35" y="80"/>
                </a:cubicBezTo>
                <a:cubicBezTo>
                  <a:pt x="32" y="79"/>
                  <a:pt x="28" y="77"/>
                  <a:pt x="24" y="76"/>
                </a:cubicBezTo>
                <a:cubicBezTo>
                  <a:pt x="21" y="74"/>
                  <a:pt x="17" y="72"/>
                  <a:pt x="14" y="69"/>
                </a:cubicBezTo>
                <a:cubicBezTo>
                  <a:pt x="11" y="66"/>
                  <a:pt x="9" y="63"/>
                  <a:pt x="7" y="59"/>
                </a:cubicBezTo>
                <a:cubicBezTo>
                  <a:pt x="5" y="55"/>
                  <a:pt x="4" y="50"/>
                  <a:pt x="4" y="44"/>
                </a:cubicBezTo>
                <a:cubicBezTo>
                  <a:pt x="4" y="41"/>
                  <a:pt x="5" y="38"/>
                  <a:pt x="6" y="35"/>
                </a:cubicBezTo>
                <a:cubicBezTo>
                  <a:pt x="8" y="31"/>
                  <a:pt x="10" y="28"/>
                  <a:pt x="12" y="25"/>
                </a:cubicBezTo>
                <a:cubicBezTo>
                  <a:pt x="15" y="22"/>
                  <a:pt x="18" y="20"/>
                  <a:pt x="22" y="18"/>
                </a:cubicBezTo>
                <a:cubicBezTo>
                  <a:pt x="26" y="15"/>
                  <a:pt x="30" y="14"/>
                  <a:pt x="35" y="13"/>
                </a:cubicBezTo>
                <a:cubicBezTo>
                  <a:pt x="35" y="0"/>
                  <a:pt x="35" y="0"/>
                  <a:pt x="35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5" y="12"/>
                  <a:pt x="45" y="12"/>
                  <a:pt x="45" y="12"/>
                </a:cubicBezTo>
                <a:cubicBezTo>
                  <a:pt x="45" y="12"/>
                  <a:pt x="45" y="12"/>
                  <a:pt x="45" y="12"/>
                </a:cubicBezTo>
                <a:cubicBezTo>
                  <a:pt x="50" y="12"/>
                  <a:pt x="55" y="12"/>
                  <a:pt x="59" y="13"/>
                </a:cubicBezTo>
                <a:cubicBezTo>
                  <a:pt x="63" y="13"/>
                  <a:pt x="68" y="14"/>
                  <a:pt x="72" y="15"/>
                </a:cubicBezTo>
                <a:cubicBezTo>
                  <a:pt x="69" y="32"/>
                  <a:pt x="69" y="32"/>
                  <a:pt x="69" y="32"/>
                </a:cubicBezTo>
                <a:cubicBezTo>
                  <a:pt x="65" y="31"/>
                  <a:pt x="61" y="29"/>
                  <a:pt x="57" y="28"/>
                </a:cubicBezTo>
                <a:cubicBezTo>
                  <a:pt x="53" y="27"/>
                  <a:pt x="49" y="27"/>
                  <a:pt x="45" y="27"/>
                </a:cubicBezTo>
                <a:cubicBezTo>
                  <a:pt x="45" y="59"/>
                  <a:pt x="45" y="59"/>
                  <a:pt x="45" y="59"/>
                </a:cubicBezTo>
                <a:cubicBezTo>
                  <a:pt x="49" y="60"/>
                  <a:pt x="52" y="62"/>
                  <a:pt x="56" y="63"/>
                </a:cubicBezTo>
                <a:cubicBezTo>
                  <a:pt x="60" y="65"/>
                  <a:pt x="63" y="67"/>
                  <a:pt x="67" y="70"/>
                </a:cubicBezTo>
                <a:cubicBezTo>
                  <a:pt x="70" y="73"/>
                  <a:pt x="72" y="76"/>
                  <a:pt x="74" y="80"/>
                </a:cubicBezTo>
                <a:cubicBezTo>
                  <a:pt x="76" y="84"/>
                  <a:pt x="77" y="90"/>
                  <a:pt x="77" y="96"/>
                </a:cubicBezTo>
                <a:close/>
                <a:moveTo>
                  <a:pt x="24" y="40"/>
                </a:moveTo>
                <a:cubicBezTo>
                  <a:pt x="24" y="44"/>
                  <a:pt x="25" y="47"/>
                  <a:pt x="27" y="49"/>
                </a:cubicBezTo>
                <a:cubicBezTo>
                  <a:pt x="29" y="51"/>
                  <a:pt x="32" y="53"/>
                  <a:pt x="35" y="54"/>
                </a:cubicBezTo>
                <a:cubicBezTo>
                  <a:pt x="35" y="27"/>
                  <a:pt x="35" y="27"/>
                  <a:pt x="35" y="27"/>
                </a:cubicBezTo>
                <a:cubicBezTo>
                  <a:pt x="33" y="27"/>
                  <a:pt x="30" y="28"/>
                  <a:pt x="28" y="29"/>
                </a:cubicBezTo>
                <a:cubicBezTo>
                  <a:pt x="27" y="30"/>
                  <a:pt x="26" y="31"/>
                  <a:pt x="25" y="33"/>
                </a:cubicBezTo>
                <a:cubicBezTo>
                  <a:pt x="24" y="35"/>
                  <a:pt x="24" y="37"/>
                  <a:pt x="24" y="40"/>
                </a:cubicBezTo>
                <a:close/>
                <a:moveTo>
                  <a:pt x="57" y="99"/>
                </a:moveTo>
                <a:cubicBezTo>
                  <a:pt x="57" y="95"/>
                  <a:pt x="56" y="92"/>
                  <a:pt x="54" y="90"/>
                </a:cubicBezTo>
                <a:cubicBezTo>
                  <a:pt x="52" y="88"/>
                  <a:pt x="49" y="86"/>
                  <a:pt x="45" y="84"/>
                </a:cubicBezTo>
                <a:cubicBezTo>
                  <a:pt x="45" y="116"/>
                  <a:pt x="45" y="116"/>
                  <a:pt x="45" y="116"/>
                </a:cubicBezTo>
                <a:cubicBezTo>
                  <a:pt x="46" y="116"/>
                  <a:pt x="47" y="116"/>
                  <a:pt x="48" y="115"/>
                </a:cubicBezTo>
                <a:cubicBezTo>
                  <a:pt x="49" y="115"/>
                  <a:pt x="50" y="115"/>
                  <a:pt x="51" y="114"/>
                </a:cubicBezTo>
                <a:cubicBezTo>
                  <a:pt x="53" y="113"/>
                  <a:pt x="54" y="112"/>
                  <a:pt x="55" y="109"/>
                </a:cubicBezTo>
                <a:cubicBezTo>
                  <a:pt x="56" y="107"/>
                  <a:pt x="57" y="103"/>
                  <a:pt x="57" y="99"/>
                </a:cubicBezTo>
                <a:close/>
              </a:path>
            </a:pathLst>
          </a:custGeom>
          <a:solidFill>
            <a:srgbClr val="A4ACB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29" name="组合 1028"/>
          <p:cNvGrpSpPr/>
          <p:nvPr/>
        </p:nvGrpSpPr>
        <p:grpSpPr>
          <a:xfrm>
            <a:off x="5188010" y="2648070"/>
            <a:ext cx="1815983" cy="2647592"/>
            <a:chOff x="5236392" y="2178236"/>
            <a:chExt cx="1815983" cy="2647592"/>
          </a:xfrm>
          <a:solidFill>
            <a:srgbClr val="44546A"/>
          </a:solidFill>
        </p:grpSpPr>
        <p:sp>
          <p:nvSpPr>
            <p:cNvPr id="30" name="Freeform 26"/>
            <p:cNvSpPr>
              <a:spLocks noEditPoints="1"/>
            </p:cNvSpPr>
            <p:nvPr/>
          </p:nvSpPr>
          <p:spPr bwMode="auto">
            <a:xfrm>
              <a:off x="5236392" y="2178236"/>
              <a:ext cx="1815983" cy="2185481"/>
            </a:xfrm>
            <a:custGeom>
              <a:avLst/>
              <a:gdLst>
                <a:gd name="T0" fmla="*/ 402 w 805"/>
                <a:gd name="T1" fmla="*/ 0 h 969"/>
                <a:gd name="T2" fmla="*/ 0 w 805"/>
                <a:gd name="T3" fmla="*/ 403 h 969"/>
                <a:gd name="T4" fmla="*/ 102 w 805"/>
                <a:gd name="T5" fmla="*/ 672 h 969"/>
                <a:gd name="T6" fmla="*/ 102 w 805"/>
                <a:gd name="T7" fmla="*/ 672 h 969"/>
                <a:gd name="T8" fmla="*/ 104 w 805"/>
                <a:gd name="T9" fmla="*/ 674 h 969"/>
                <a:gd name="T10" fmla="*/ 122 w 805"/>
                <a:gd name="T11" fmla="*/ 692 h 969"/>
                <a:gd name="T12" fmla="*/ 215 w 805"/>
                <a:gd name="T13" fmla="*/ 808 h 969"/>
                <a:gd name="T14" fmla="*/ 331 w 805"/>
                <a:gd name="T15" fmla="*/ 969 h 969"/>
                <a:gd name="T16" fmla="*/ 392 w 805"/>
                <a:gd name="T17" fmla="*/ 969 h 969"/>
                <a:gd name="T18" fmla="*/ 412 w 805"/>
                <a:gd name="T19" fmla="*/ 969 h 969"/>
                <a:gd name="T20" fmla="*/ 473 w 805"/>
                <a:gd name="T21" fmla="*/ 969 h 969"/>
                <a:gd name="T22" fmla="*/ 590 w 805"/>
                <a:gd name="T23" fmla="*/ 808 h 969"/>
                <a:gd name="T24" fmla="*/ 680 w 805"/>
                <a:gd name="T25" fmla="*/ 695 h 969"/>
                <a:gd name="T26" fmla="*/ 805 w 805"/>
                <a:gd name="T27" fmla="*/ 403 h 969"/>
                <a:gd name="T28" fmla="*/ 402 w 805"/>
                <a:gd name="T29" fmla="*/ 0 h 969"/>
                <a:gd name="T30" fmla="*/ 553 w 805"/>
                <a:gd name="T31" fmla="*/ 583 h 969"/>
                <a:gd name="T32" fmla="*/ 504 w 805"/>
                <a:gd name="T33" fmla="*/ 648 h 969"/>
                <a:gd name="T34" fmla="*/ 441 w 805"/>
                <a:gd name="T35" fmla="*/ 741 h 969"/>
                <a:gd name="T36" fmla="*/ 408 w 805"/>
                <a:gd name="T37" fmla="*/ 741 h 969"/>
                <a:gd name="T38" fmla="*/ 397 w 805"/>
                <a:gd name="T39" fmla="*/ 741 h 969"/>
                <a:gd name="T40" fmla="*/ 364 w 805"/>
                <a:gd name="T41" fmla="*/ 741 h 969"/>
                <a:gd name="T42" fmla="*/ 301 w 805"/>
                <a:gd name="T43" fmla="*/ 648 h 969"/>
                <a:gd name="T44" fmla="*/ 250 w 805"/>
                <a:gd name="T45" fmla="*/ 581 h 969"/>
                <a:gd name="T46" fmla="*/ 241 w 805"/>
                <a:gd name="T47" fmla="*/ 571 h 969"/>
                <a:gd name="T48" fmla="*/ 240 w 805"/>
                <a:gd name="T49" fmla="*/ 570 h 969"/>
                <a:gd name="T50" fmla="*/ 240 w 805"/>
                <a:gd name="T51" fmla="*/ 570 h 969"/>
                <a:gd name="T52" fmla="*/ 184 w 805"/>
                <a:gd name="T53" fmla="*/ 415 h 969"/>
                <a:gd name="T54" fmla="*/ 402 w 805"/>
                <a:gd name="T55" fmla="*/ 183 h 969"/>
                <a:gd name="T56" fmla="*/ 620 w 805"/>
                <a:gd name="T57" fmla="*/ 415 h 969"/>
                <a:gd name="T58" fmla="*/ 553 w 805"/>
                <a:gd name="T59" fmla="*/ 583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5" h="969">
                  <a:moveTo>
                    <a:pt x="402" y="0"/>
                  </a:moveTo>
                  <a:cubicBezTo>
                    <a:pt x="180" y="0"/>
                    <a:pt x="0" y="181"/>
                    <a:pt x="0" y="403"/>
                  </a:cubicBezTo>
                  <a:cubicBezTo>
                    <a:pt x="0" y="507"/>
                    <a:pt x="39" y="601"/>
                    <a:pt x="102" y="672"/>
                  </a:cubicBezTo>
                  <a:cubicBezTo>
                    <a:pt x="102" y="672"/>
                    <a:pt x="102" y="672"/>
                    <a:pt x="102" y="672"/>
                  </a:cubicBezTo>
                  <a:cubicBezTo>
                    <a:pt x="102" y="672"/>
                    <a:pt x="103" y="673"/>
                    <a:pt x="104" y="674"/>
                  </a:cubicBezTo>
                  <a:cubicBezTo>
                    <a:pt x="110" y="680"/>
                    <a:pt x="115" y="686"/>
                    <a:pt x="122" y="692"/>
                  </a:cubicBezTo>
                  <a:cubicBezTo>
                    <a:pt x="146" y="717"/>
                    <a:pt x="187" y="764"/>
                    <a:pt x="215" y="808"/>
                  </a:cubicBezTo>
                  <a:cubicBezTo>
                    <a:pt x="256" y="875"/>
                    <a:pt x="235" y="969"/>
                    <a:pt x="331" y="969"/>
                  </a:cubicBezTo>
                  <a:cubicBezTo>
                    <a:pt x="392" y="969"/>
                    <a:pt x="392" y="969"/>
                    <a:pt x="392" y="969"/>
                  </a:cubicBezTo>
                  <a:cubicBezTo>
                    <a:pt x="412" y="969"/>
                    <a:pt x="412" y="969"/>
                    <a:pt x="412" y="969"/>
                  </a:cubicBezTo>
                  <a:cubicBezTo>
                    <a:pt x="473" y="969"/>
                    <a:pt x="473" y="969"/>
                    <a:pt x="473" y="969"/>
                  </a:cubicBezTo>
                  <a:cubicBezTo>
                    <a:pt x="569" y="969"/>
                    <a:pt x="548" y="875"/>
                    <a:pt x="590" y="808"/>
                  </a:cubicBezTo>
                  <a:cubicBezTo>
                    <a:pt x="616" y="765"/>
                    <a:pt x="655" y="721"/>
                    <a:pt x="680" y="695"/>
                  </a:cubicBezTo>
                  <a:cubicBezTo>
                    <a:pt x="757" y="622"/>
                    <a:pt x="805" y="518"/>
                    <a:pt x="805" y="403"/>
                  </a:cubicBezTo>
                  <a:cubicBezTo>
                    <a:pt x="805" y="181"/>
                    <a:pt x="625" y="0"/>
                    <a:pt x="402" y="0"/>
                  </a:cubicBezTo>
                  <a:close/>
                  <a:moveTo>
                    <a:pt x="553" y="583"/>
                  </a:moveTo>
                  <a:cubicBezTo>
                    <a:pt x="539" y="598"/>
                    <a:pt x="518" y="623"/>
                    <a:pt x="504" y="648"/>
                  </a:cubicBezTo>
                  <a:cubicBezTo>
                    <a:pt x="481" y="687"/>
                    <a:pt x="493" y="741"/>
                    <a:pt x="441" y="741"/>
                  </a:cubicBezTo>
                  <a:cubicBezTo>
                    <a:pt x="408" y="741"/>
                    <a:pt x="408" y="741"/>
                    <a:pt x="408" y="741"/>
                  </a:cubicBezTo>
                  <a:cubicBezTo>
                    <a:pt x="397" y="741"/>
                    <a:pt x="397" y="741"/>
                    <a:pt x="397" y="741"/>
                  </a:cubicBezTo>
                  <a:cubicBezTo>
                    <a:pt x="364" y="741"/>
                    <a:pt x="364" y="741"/>
                    <a:pt x="364" y="741"/>
                  </a:cubicBezTo>
                  <a:cubicBezTo>
                    <a:pt x="312" y="741"/>
                    <a:pt x="323" y="687"/>
                    <a:pt x="301" y="648"/>
                  </a:cubicBezTo>
                  <a:cubicBezTo>
                    <a:pt x="286" y="622"/>
                    <a:pt x="264" y="596"/>
                    <a:pt x="250" y="581"/>
                  </a:cubicBezTo>
                  <a:cubicBezTo>
                    <a:pt x="247" y="578"/>
                    <a:pt x="244" y="574"/>
                    <a:pt x="241" y="571"/>
                  </a:cubicBezTo>
                  <a:cubicBezTo>
                    <a:pt x="240" y="570"/>
                    <a:pt x="240" y="570"/>
                    <a:pt x="240" y="570"/>
                  </a:cubicBezTo>
                  <a:cubicBezTo>
                    <a:pt x="240" y="570"/>
                    <a:pt x="240" y="570"/>
                    <a:pt x="240" y="570"/>
                  </a:cubicBezTo>
                  <a:cubicBezTo>
                    <a:pt x="205" y="529"/>
                    <a:pt x="184" y="474"/>
                    <a:pt x="184" y="415"/>
                  </a:cubicBezTo>
                  <a:cubicBezTo>
                    <a:pt x="184" y="287"/>
                    <a:pt x="282" y="183"/>
                    <a:pt x="402" y="183"/>
                  </a:cubicBezTo>
                  <a:cubicBezTo>
                    <a:pt x="523" y="183"/>
                    <a:pt x="620" y="287"/>
                    <a:pt x="620" y="415"/>
                  </a:cubicBezTo>
                  <a:cubicBezTo>
                    <a:pt x="620" y="481"/>
                    <a:pt x="594" y="541"/>
                    <a:pt x="553" y="583"/>
                  </a:cubicBez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1" name="Freeform 27"/>
            <p:cNvSpPr/>
            <p:nvPr/>
          </p:nvSpPr>
          <p:spPr bwMode="auto">
            <a:xfrm>
              <a:off x="5838855" y="4381858"/>
              <a:ext cx="611056" cy="146080"/>
            </a:xfrm>
            <a:custGeom>
              <a:avLst/>
              <a:gdLst>
                <a:gd name="T0" fmla="*/ 271 w 271"/>
                <a:gd name="T1" fmla="*/ 33 h 65"/>
                <a:gd name="T2" fmla="*/ 239 w 271"/>
                <a:gd name="T3" fmla="*/ 65 h 65"/>
                <a:gd name="T4" fmla="*/ 28 w 271"/>
                <a:gd name="T5" fmla="*/ 65 h 65"/>
                <a:gd name="T6" fmla="*/ 0 w 271"/>
                <a:gd name="T7" fmla="*/ 33 h 65"/>
                <a:gd name="T8" fmla="*/ 0 w 271"/>
                <a:gd name="T9" fmla="*/ 32 h 65"/>
                <a:gd name="T10" fmla="*/ 28 w 271"/>
                <a:gd name="T11" fmla="*/ 0 h 65"/>
                <a:gd name="T12" fmla="*/ 239 w 271"/>
                <a:gd name="T13" fmla="*/ 0 h 65"/>
                <a:gd name="T14" fmla="*/ 271 w 271"/>
                <a:gd name="T15" fmla="*/ 32 h 65"/>
                <a:gd name="T16" fmla="*/ 271 w 271"/>
                <a:gd name="T17" fmla="*/ 3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65">
                  <a:moveTo>
                    <a:pt x="271" y="33"/>
                  </a:moveTo>
                  <a:cubicBezTo>
                    <a:pt x="271" y="49"/>
                    <a:pt x="256" y="65"/>
                    <a:pt x="239" y="65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12" y="65"/>
                    <a:pt x="0" y="49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6"/>
                    <a:pt x="12" y="0"/>
                    <a:pt x="28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56" y="0"/>
                    <a:pt x="271" y="16"/>
                    <a:pt x="271" y="32"/>
                  </a:cubicBezTo>
                  <a:lnTo>
                    <a:pt x="271" y="33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2" name="Freeform 28"/>
            <p:cNvSpPr/>
            <p:nvPr/>
          </p:nvSpPr>
          <p:spPr bwMode="auto">
            <a:xfrm>
              <a:off x="5838855" y="4552762"/>
              <a:ext cx="611056" cy="133669"/>
            </a:xfrm>
            <a:custGeom>
              <a:avLst/>
              <a:gdLst>
                <a:gd name="T0" fmla="*/ 271 w 271"/>
                <a:gd name="T1" fmla="*/ 32 h 59"/>
                <a:gd name="T2" fmla="*/ 239 w 271"/>
                <a:gd name="T3" fmla="*/ 59 h 59"/>
                <a:gd name="T4" fmla="*/ 28 w 271"/>
                <a:gd name="T5" fmla="*/ 59 h 59"/>
                <a:gd name="T6" fmla="*/ 0 w 271"/>
                <a:gd name="T7" fmla="*/ 32 h 59"/>
                <a:gd name="T8" fmla="*/ 0 w 271"/>
                <a:gd name="T9" fmla="*/ 31 h 59"/>
                <a:gd name="T10" fmla="*/ 28 w 271"/>
                <a:gd name="T11" fmla="*/ 0 h 59"/>
                <a:gd name="T12" fmla="*/ 239 w 271"/>
                <a:gd name="T13" fmla="*/ 0 h 59"/>
                <a:gd name="T14" fmla="*/ 271 w 271"/>
                <a:gd name="T15" fmla="*/ 31 h 59"/>
                <a:gd name="T16" fmla="*/ 271 w 271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1" h="59">
                  <a:moveTo>
                    <a:pt x="271" y="32"/>
                  </a:moveTo>
                  <a:cubicBezTo>
                    <a:pt x="271" y="48"/>
                    <a:pt x="256" y="59"/>
                    <a:pt x="239" y="59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12" y="59"/>
                    <a:pt x="0" y="48"/>
                    <a:pt x="0" y="3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6"/>
                    <a:pt x="12" y="0"/>
                    <a:pt x="28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56" y="0"/>
                    <a:pt x="271" y="16"/>
                    <a:pt x="271" y="31"/>
                  </a:cubicBezTo>
                  <a:lnTo>
                    <a:pt x="271" y="32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992574" y="4575677"/>
              <a:ext cx="297890" cy="250151"/>
            </a:xfrm>
            <a:prstGeom prst="ellipse">
              <a:avLst/>
            </a:prstGeom>
            <a:solidFill>
              <a:srgbClr val="44546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grpSp>
        <p:nvGrpSpPr>
          <p:cNvPr id="1030" name="组合 1029"/>
          <p:cNvGrpSpPr/>
          <p:nvPr/>
        </p:nvGrpSpPr>
        <p:grpSpPr>
          <a:xfrm>
            <a:off x="4566928" y="2035104"/>
            <a:ext cx="3058147" cy="2660960"/>
            <a:chOff x="4646340" y="1565270"/>
            <a:chExt cx="3058147" cy="2660960"/>
          </a:xfrm>
          <a:solidFill>
            <a:srgbClr val="A4ACB6"/>
          </a:solidFill>
        </p:grpSpPr>
        <p:sp>
          <p:nvSpPr>
            <p:cNvPr id="34" name="Freeform 30"/>
            <p:cNvSpPr/>
            <p:nvPr/>
          </p:nvSpPr>
          <p:spPr bwMode="auto">
            <a:xfrm>
              <a:off x="6044132" y="1565270"/>
              <a:ext cx="261609" cy="491709"/>
            </a:xfrm>
            <a:custGeom>
              <a:avLst/>
              <a:gdLst>
                <a:gd name="T0" fmla="*/ 116 w 116"/>
                <a:gd name="T1" fmla="*/ 162 h 218"/>
                <a:gd name="T2" fmla="*/ 60 w 116"/>
                <a:gd name="T3" fmla="*/ 218 h 218"/>
                <a:gd name="T4" fmla="*/ 57 w 116"/>
                <a:gd name="T5" fmla="*/ 218 h 218"/>
                <a:gd name="T6" fmla="*/ 0 w 116"/>
                <a:gd name="T7" fmla="*/ 162 h 218"/>
                <a:gd name="T8" fmla="*/ 0 w 116"/>
                <a:gd name="T9" fmla="*/ 56 h 218"/>
                <a:gd name="T10" fmla="*/ 57 w 116"/>
                <a:gd name="T11" fmla="*/ 0 h 218"/>
                <a:gd name="T12" fmla="*/ 60 w 116"/>
                <a:gd name="T13" fmla="*/ 0 h 218"/>
                <a:gd name="T14" fmla="*/ 116 w 116"/>
                <a:gd name="T15" fmla="*/ 56 h 218"/>
                <a:gd name="T16" fmla="*/ 116 w 116"/>
                <a:gd name="T17" fmla="*/ 16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218">
                  <a:moveTo>
                    <a:pt x="116" y="162"/>
                  </a:moveTo>
                  <a:cubicBezTo>
                    <a:pt x="116" y="193"/>
                    <a:pt x="91" y="218"/>
                    <a:pt x="60" y="218"/>
                  </a:cubicBezTo>
                  <a:cubicBezTo>
                    <a:pt x="57" y="218"/>
                    <a:pt x="57" y="218"/>
                    <a:pt x="57" y="218"/>
                  </a:cubicBezTo>
                  <a:cubicBezTo>
                    <a:pt x="26" y="218"/>
                    <a:pt x="0" y="193"/>
                    <a:pt x="0" y="16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5"/>
                    <a:pt x="26" y="0"/>
                    <a:pt x="57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91" y="0"/>
                    <a:pt x="116" y="25"/>
                    <a:pt x="116" y="56"/>
                  </a:cubicBezTo>
                  <a:lnTo>
                    <a:pt x="116" y="1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5" name="Freeform 31"/>
            <p:cNvSpPr/>
            <p:nvPr/>
          </p:nvSpPr>
          <p:spPr bwMode="auto">
            <a:xfrm>
              <a:off x="7212777" y="2963061"/>
              <a:ext cx="491710" cy="261608"/>
            </a:xfrm>
            <a:custGeom>
              <a:avLst/>
              <a:gdLst>
                <a:gd name="T0" fmla="*/ 56 w 218"/>
                <a:gd name="T1" fmla="*/ 116 h 116"/>
                <a:gd name="T2" fmla="*/ 0 w 218"/>
                <a:gd name="T3" fmla="*/ 60 h 116"/>
                <a:gd name="T4" fmla="*/ 0 w 218"/>
                <a:gd name="T5" fmla="*/ 56 h 116"/>
                <a:gd name="T6" fmla="*/ 56 w 218"/>
                <a:gd name="T7" fmla="*/ 0 h 116"/>
                <a:gd name="T8" fmla="*/ 162 w 218"/>
                <a:gd name="T9" fmla="*/ 0 h 116"/>
                <a:gd name="T10" fmla="*/ 218 w 218"/>
                <a:gd name="T11" fmla="*/ 56 h 116"/>
                <a:gd name="T12" fmla="*/ 218 w 218"/>
                <a:gd name="T13" fmla="*/ 60 h 116"/>
                <a:gd name="T14" fmla="*/ 162 w 218"/>
                <a:gd name="T15" fmla="*/ 116 h 116"/>
                <a:gd name="T16" fmla="*/ 56 w 218"/>
                <a:gd name="T17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8" h="116">
                  <a:moveTo>
                    <a:pt x="56" y="116"/>
                  </a:moveTo>
                  <a:cubicBezTo>
                    <a:pt x="25" y="116"/>
                    <a:pt x="0" y="91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93" y="0"/>
                    <a:pt x="218" y="25"/>
                    <a:pt x="218" y="56"/>
                  </a:cubicBezTo>
                  <a:cubicBezTo>
                    <a:pt x="218" y="60"/>
                    <a:pt x="218" y="60"/>
                    <a:pt x="218" y="60"/>
                  </a:cubicBezTo>
                  <a:cubicBezTo>
                    <a:pt x="218" y="91"/>
                    <a:pt x="193" y="116"/>
                    <a:pt x="162" y="116"/>
                  </a:cubicBezTo>
                  <a:lnTo>
                    <a:pt x="56" y="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6" name="Freeform 32"/>
            <p:cNvSpPr/>
            <p:nvPr/>
          </p:nvSpPr>
          <p:spPr bwMode="auto">
            <a:xfrm>
              <a:off x="4646340" y="2963061"/>
              <a:ext cx="493619" cy="261608"/>
            </a:xfrm>
            <a:custGeom>
              <a:avLst/>
              <a:gdLst>
                <a:gd name="T0" fmla="*/ 56 w 219"/>
                <a:gd name="T1" fmla="*/ 116 h 116"/>
                <a:gd name="T2" fmla="*/ 0 w 219"/>
                <a:gd name="T3" fmla="*/ 60 h 116"/>
                <a:gd name="T4" fmla="*/ 0 w 219"/>
                <a:gd name="T5" fmla="*/ 56 h 116"/>
                <a:gd name="T6" fmla="*/ 56 w 219"/>
                <a:gd name="T7" fmla="*/ 0 h 116"/>
                <a:gd name="T8" fmla="*/ 162 w 219"/>
                <a:gd name="T9" fmla="*/ 0 h 116"/>
                <a:gd name="T10" fmla="*/ 219 w 219"/>
                <a:gd name="T11" fmla="*/ 56 h 116"/>
                <a:gd name="T12" fmla="*/ 219 w 219"/>
                <a:gd name="T13" fmla="*/ 60 h 116"/>
                <a:gd name="T14" fmla="*/ 162 w 219"/>
                <a:gd name="T15" fmla="*/ 116 h 116"/>
                <a:gd name="T16" fmla="*/ 56 w 219"/>
                <a:gd name="T17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9" h="116">
                  <a:moveTo>
                    <a:pt x="56" y="116"/>
                  </a:moveTo>
                  <a:cubicBezTo>
                    <a:pt x="25" y="116"/>
                    <a:pt x="0" y="91"/>
                    <a:pt x="0" y="6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93" y="0"/>
                    <a:pt x="219" y="25"/>
                    <a:pt x="219" y="56"/>
                  </a:cubicBezTo>
                  <a:cubicBezTo>
                    <a:pt x="219" y="60"/>
                    <a:pt x="219" y="60"/>
                    <a:pt x="219" y="60"/>
                  </a:cubicBezTo>
                  <a:cubicBezTo>
                    <a:pt x="219" y="91"/>
                    <a:pt x="193" y="116"/>
                    <a:pt x="162" y="116"/>
                  </a:cubicBezTo>
                  <a:lnTo>
                    <a:pt x="56" y="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37" name="Freeform 33"/>
            <p:cNvSpPr/>
            <p:nvPr/>
          </p:nvSpPr>
          <p:spPr bwMode="auto">
            <a:xfrm>
              <a:off x="6855691" y="1961502"/>
              <a:ext cx="453519" cy="451609"/>
            </a:xfrm>
            <a:custGeom>
              <a:avLst/>
              <a:gdLst>
                <a:gd name="T0" fmla="*/ 104 w 201"/>
                <a:gd name="T1" fmla="*/ 178 h 200"/>
                <a:gd name="T2" fmla="*/ 24 w 201"/>
                <a:gd name="T3" fmla="*/ 178 h 200"/>
                <a:gd name="T4" fmla="*/ 22 w 201"/>
                <a:gd name="T5" fmla="*/ 176 h 200"/>
                <a:gd name="T6" fmla="*/ 22 w 201"/>
                <a:gd name="T7" fmla="*/ 96 h 200"/>
                <a:gd name="T8" fmla="*/ 97 w 201"/>
                <a:gd name="T9" fmla="*/ 21 h 200"/>
                <a:gd name="T10" fmla="*/ 176 w 201"/>
                <a:gd name="T11" fmla="*/ 21 h 200"/>
                <a:gd name="T12" fmla="*/ 179 w 201"/>
                <a:gd name="T13" fmla="*/ 24 h 200"/>
                <a:gd name="T14" fmla="*/ 179 w 201"/>
                <a:gd name="T15" fmla="*/ 103 h 200"/>
                <a:gd name="T16" fmla="*/ 104 w 201"/>
                <a:gd name="T17" fmla="*/ 178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1" h="200">
                  <a:moveTo>
                    <a:pt x="104" y="178"/>
                  </a:moveTo>
                  <a:cubicBezTo>
                    <a:pt x="82" y="200"/>
                    <a:pt x="46" y="200"/>
                    <a:pt x="24" y="178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0" y="154"/>
                    <a:pt x="0" y="118"/>
                    <a:pt x="22" y="96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119" y="0"/>
                    <a:pt x="155" y="0"/>
                    <a:pt x="176" y="21"/>
                  </a:cubicBezTo>
                  <a:cubicBezTo>
                    <a:pt x="179" y="24"/>
                    <a:pt x="179" y="24"/>
                    <a:pt x="179" y="24"/>
                  </a:cubicBezTo>
                  <a:cubicBezTo>
                    <a:pt x="201" y="46"/>
                    <a:pt x="201" y="81"/>
                    <a:pt x="179" y="103"/>
                  </a:cubicBezTo>
                  <a:lnTo>
                    <a:pt x="104" y="17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4" name="Freeform 34"/>
            <p:cNvSpPr/>
            <p:nvPr/>
          </p:nvSpPr>
          <p:spPr bwMode="auto">
            <a:xfrm>
              <a:off x="5042572" y="3774621"/>
              <a:ext cx="451609" cy="451609"/>
            </a:xfrm>
            <a:custGeom>
              <a:avLst/>
              <a:gdLst>
                <a:gd name="T0" fmla="*/ 103 w 200"/>
                <a:gd name="T1" fmla="*/ 179 h 200"/>
                <a:gd name="T2" fmla="*/ 24 w 200"/>
                <a:gd name="T3" fmla="*/ 179 h 200"/>
                <a:gd name="T4" fmla="*/ 22 w 200"/>
                <a:gd name="T5" fmla="*/ 176 h 200"/>
                <a:gd name="T6" fmla="*/ 22 w 200"/>
                <a:gd name="T7" fmla="*/ 97 h 200"/>
                <a:gd name="T8" fmla="*/ 97 w 200"/>
                <a:gd name="T9" fmla="*/ 22 h 200"/>
                <a:gd name="T10" fmla="*/ 176 w 200"/>
                <a:gd name="T11" fmla="*/ 22 h 200"/>
                <a:gd name="T12" fmla="*/ 178 w 200"/>
                <a:gd name="T13" fmla="*/ 24 h 200"/>
                <a:gd name="T14" fmla="*/ 178 w 200"/>
                <a:gd name="T15" fmla="*/ 104 h 200"/>
                <a:gd name="T16" fmla="*/ 103 w 200"/>
                <a:gd name="T17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103" y="179"/>
                  </a:moveTo>
                  <a:cubicBezTo>
                    <a:pt x="81" y="200"/>
                    <a:pt x="46" y="200"/>
                    <a:pt x="24" y="179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0" y="154"/>
                    <a:pt x="0" y="119"/>
                    <a:pt x="22" y="97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119" y="0"/>
                    <a:pt x="154" y="0"/>
                    <a:pt x="176" y="22"/>
                  </a:cubicBezTo>
                  <a:cubicBezTo>
                    <a:pt x="178" y="24"/>
                    <a:pt x="178" y="24"/>
                    <a:pt x="178" y="24"/>
                  </a:cubicBezTo>
                  <a:cubicBezTo>
                    <a:pt x="200" y="46"/>
                    <a:pt x="200" y="82"/>
                    <a:pt x="178" y="104"/>
                  </a:cubicBezTo>
                  <a:lnTo>
                    <a:pt x="103" y="1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5" name="Freeform 35"/>
            <p:cNvSpPr/>
            <p:nvPr/>
          </p:nvSpPr>
          <p:spPr bwMode="auto">
            <a:xfrm>
              <a:off x="6855691" y="3774621"/>
              <a:ext cx="453519" cy="451609"/>
            </a:xfrm>
            <a:custGeom>
              <a:avLst/>
              <a:gdLst>
                <a:gd name="T0" fmla="*/ 22 w 201"/>
                <a:gd name="T1" fmla="*/ 104 h 200"/>
                <a:gd name="T2" fmla="*/ 22 w 201"/>
                <a:gd name="T3" fmla="*/ 24 h 200"/>
                <a:gd name="T4" fmla="*/ 24 w 201"/>
                <a:gd name="T5" fmla="*/ 22 h 200"/>
                <a:gd name="T6" fmla="*/ 104 w 201"/>
                <a:gd name="T7" fmla="*/ 22 h 200"/>
                <a:gd name="T8" fmla="*/ 179 w 201"/>
                <a:gd name="T9" fmla="*/ 97 h 200"/>
                <a:gd name="T10" fmla="*/ 179 w 201"/>
                <a:gd name="T11" fmla="*/ 176 h 200"/>
                <a:gd name="T12" fmla="*/ 176 w 201"/>
                <a:gd name="T13" fmla="*/ 179 h 200"/>
                <a:gd name="T14" fmla="*/ 97 w 201"/>
                <a:gd name="T15" fmla="*/ 179 h 200"/>
                <a:gd name="T16" fmla="*/ 22 w 201"/>
                <a:gd name="T17" fmla="*/ 10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1" h="200">
                  <a:moveTo>
                    <a:pt x="22" y="104"/>
                  </a:moveTo>
                  <a:cubicBezTo>
                    <a:pt x="0" y="82"/>
                    <a:pt x="0" y="46"/>
                    <a:pt x="22" y="24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46" y="0"/>
                    <a:pt x="82" y="0"/>
                    <a:pt x="104" y="22"/>
                  </a:cubicBezTo>
                  <a:cubicBezTo>
                    <a:pt x="179" y="97"/>
                    <a:pt x="179" y="97"/>
                    <a:pt x="179" y="97"/>
                  </a:cubicBezTo>
                  <a:cubicBezTo>
                    <a:pt x="201" y="119"/>
                    <a:pt x="201" y="154"/>
                    <a:pt x="179" y="176"/>
                  </a:cubicBezTo>
                  <a:cubicBezTo>
                    <a:pt x="176" y="179"/>
                    <a:pt x="176" y="179"/>
                    <a:pt x="176" y="179"/>
                  </a:cubicBezTo>
                  <a:cubicBezTo>
                    <a:pt x="155" y="200"/>
                    <a:pt x="119" y="200"/>
                    <a:pt x="97" y="179"/>
                  </a:cubicBezTo>
                  <a:lnTo>
                    <a:pt x="22" y="10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027" name="Freeform 36"/>
            <p:cNvSpPr/>
            <p:nvPr/>
          </p:nvSpPr>
          <p:spPr bwMode="auto">
            <a:xfrm>
              <a:off x="5042572" y="1961502"/>
              <a:ext cx="451609" cy="451609"/>
            </a:xfrm>
            <a:custGeom>
              <a:avLst/>
              <a:gdLst>
                <a:gd name="T0" fmla="*/ 22 w 200"/>
                <a:gd name="T1" fmla="*/ 103 h 200"/>
                <a:gd name="T2" fmla="*/ 22 w 200"/>
                <a:gd name="T3" fmla="*/ 24 h 200"/>
                <a:gd name="T4" fmla="*/ 24 w 200"/>
                <a:gd name="T5" fmla="*/ 21 h 200"/>
                <a:gd name="T6" fmla="*/ 103 w 200"/>
                <a:gd name="T7" fmla="*/ 21 h 200"/>
                <a:gd name="T8" fmla="*/ 178 w 200"/>
                <a:gd name="T9" fmla="*/ 96 h 200"/>
                <a:gd name="T10" fmla="*/ 178 w 200"/>
                <a:gd name="T11" fmla="*/ 176 h 200"/>
                <a:gd name="T12" fmla="*/ 176 w 200"/>
                <a:gd name="T13" fmla="*/ 178 h 200"/>
                <a:gd name="T14" fmla="*/ 97 w 200"/>
                <a:gd name="T15" fmla="*/ 178 h 200"/>
                <a:gd name="T16" fmla="*/ 22 w 200"/>
                <a:gd name="T17" fmla="*/ 10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200">
                  <a:moveTo>
                    <a:pt x="22" y="103"/>
                  </a:moveTo>
                  <a:cubicBezTo>
                    <a:pt x="0" y="81"/>
                    <a:pt x="0" y="46"/>
                    <a:pt x="22" y="24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46" y="0"/>
                    <a:pt x="81" y="0"/>
                    <a:pt x="103" y="21"/>
                  </a:cubicBezTo>
                  <a:cubicBezTo>
                    <a:pt x="178" y="96"/>
                    <a:pt x="178" y="96"/>
                    <a:pt x="178" y="96"/>
                  </a:cubicBezTo>
                  <a:cubicBezTo>
                    <a:pt x="200" y="118"/>
                    <a:pt x="200" y="154"/>
                    <a:pt x="178" y="176"/>
                  </a:cubicBezTo>
                  <a:cubicBezTo>
                    <a:pt x="176" y="178"/>
                    <a:pt x="176" y="178"/>
                    <a:pt x="176" y="178"/>
                  </a:cubicBezTo>
                  <a:cubicBezTo>
                    <a:pt x="154" y="200"/>
                    <a:pt x="119" y="200"/>
                    <a:pt x="97" y="178"/>
                  </a:cubicBezTo>
                  <a:lnTo>
                    <a:pt x="22" y="1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983432" y="2048817"/>
            <a:ext cx="296106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83433" y="2344248"/>
            <a:ext cx="34662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83432" y="3943019"/>
            <a:ext cx="296106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  <a:sym typeface="+mn-ea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  <a:sym typeface="+mn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83433" y="4238450"/>
            <a:ext cx="34662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24192" y="2048817"/>
            <a:ext cx="296106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  <a:sym typeface="+mn-ea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  <a:sym typeface="+mn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24193" y="2344248"/>
            <a:ext cx="34662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24192" y="3943019"/>
            <a:ext cx="296106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  <a:sym typeface="+mn-ea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  <a:sym typeface="+mn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824193" y="4238450"/>
            <a:ext cx="34662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yuluo"/>
          <p:cNvSpPr txBox="1"/>
          <p:nvPr>
            <p:custDataLst>
              <p:tags r:id="rId1"/>
            </p:custDataLst>
          </p:nvPr>
        </p:nvSpPr>
        <p:spPr>
          <a:xfrm>
            <a:off x="4067810" y="579120"/>
            <a:ext cx="403479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</a:t>
            </a:r>
            <a:r>
              <a:rPr lang="zh-CN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总结与展望</a:t>
            </a:r>
            <a:endParaRPr 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50" name="直接连接符 49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81305" y="264795"/>
            <a:ext cx="11631930" cy="145161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155440" y="496570"/>
            <a:ext cx="206819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6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致谢</a:t>
            </a:r>
            <a:endParaRPr lang="zh-CN" altLang="en-US" sz="6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76048" y="796925"/>
            <a:ext cx="17252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3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Thanks</a:t>
            </a:r>
            <a:endParaRPr lang="en-US" altLang="zh-CN" sz="36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6289040" y="814070"/>
            <a:ext cx="0" cy="51625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753110" y="2191385"/>
            <a:ext cx="1068895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这次的毕业论文设计总结是在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某某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老师亲切关怀和悉心指导下完成的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从论文选题的确定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篇章结构的安排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到具体内容，他都倾入了大量的心血。在写作过程中，我常常因为目的不明确而出现主线把握不准的问题，在这时候，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某某教授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便会立足于高处给予我宏观上的指导，这于我而言是莫大的帮助，使我能够正确的把握论文的研究方向，顺利完成论文。在此，对</a:t>
            </a: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某某教授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表示衷心的感谢。</a:t>
            </a:r>
            <a:endParaRPr>
              <a:solidFill>
                <a:schemeClr val="tx1">
                  <a:lumMod val="65000"/>
                  <a:lumOff val="35000"/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同时也</a:t>
            </a:r>
            <a:r>
              <a:rPr>
                <a:solidFill>
                  <a:schemeClr val="tx1">
                    <a:lumMod val="65000"/>
                    <a:lumOff val="35000"/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感谢与我并肩作战的舍友与同学们，感谢关心我支持我的朋友们，感谢学校领导、老师们，感谢你们给予我的帮助与关怀; 特别感谢学院四年来为我提供的良好学习环境，谢谢!</a:t>
            </a:r>
            <a:endParaRPr>
              <a:solidFill>
                <a:schemeClr val="tx1">
                  <a:lumMod val="65000"/>
                  <a:lumOff val="35000"/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" name="矩形 3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367790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1644015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"/>
          <p:cNvSpPr txBox="1"/>
          <p:nvPr>
            <p:custDataLst>
              <p:tags r:id="rId1"/>
            </p:custDataLst>
          </p:nvPr>
        </p:nvSpPr>
        <p:spPr>
          <a:xfrm>
            <a:off x="2297260" y="2385194"/>
            <a:ext cx="7972522" cy="9937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5865" b="1" dirty="0">
                <a:solidFill>
                  <a:schemeClr val="bg1"/>
                </a:solidFill>
                <a:latin typeface="+mn-ea"/>
              </a:rPr>
              <a:t>感谢各位专家批评指正</a:t>
            </a:r>
            <a:endParaRPr lang="zh-CN" altLang="en-US" sz="5865" b="1" dirty="0">
              <a:solidFill>
                <a:schemeClr val="bg1"/>
              </a:solidFill>
              <a:latin typeface="+mn-ea"/>
            </a:endParaRPr>
          </a:p>
        </p:txBody>
      </p:sp>
      <p:grpSp>
        <p:nvGrpSpPr>
          <p:cNvPr id="8" name="yuluo"/>
          <p:cNvGrpSpPr/>
          <p:nvPr>
            <p:custDataLst>
              <p:tags r:id="rId2"/>
            </p:custDataLst>
          </p:nvPr>
        </p:nvGrpSpPr>
        <p:grpSpPr bwMode="auto">
          <a:xfrm>
            <a:off x="5531047" y="679374"/>
            <a:ext cx="1504949" cy="1504949"/>
            <a:chOff x="2558424" y="1401428"/>
            <a:chExt cx="1318727" cy="1318727"/>
          </a:xfrm>
        </p:grpSpPr>
        <p:sp>
          <p:nvSpPr>
            <p:cNvPr id="9" name="椭圆 8"/>
            <p:cNvSpPr/>
            <p:nvPr/>
          </p:nvSpPr>
          <p:spPr>
            <a:xfrm>
              <a:off x="2558424" y="1401428"/>
              <a:ext cx="1318727" cy="1318727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>
                <a:defRPr/>
              </a:pPr>
              <a:endParaRPr lang="zh-CN" alt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1"/>
            <p:cNvSpPr/>
            <p:nvPr/>
          </p:nvSpPr>
          <p:spPr bwMode="auto">
            <a:xfrm>
              <a:off x="2675273" y="1759766"/>
              <a:ext cx="1085029" cy="707773"/>
            </a:xfrm>
            <a:custGeom>
              <a:avLst/>
              <a:gdLst>
                <a:gd name="T0" fmla="*/ 7 w 683"/>
                <a:gd name="T1" fmla="*/ 118 h 376"/>
                <a:gd name="T2" fmla="*/ 334 w 683"/>
                <a:gd name="T3" fmla="*/ 1 h 376"/>
                <a:gd name="T4" fmla="*/ 341 w 683"/>
                <a:gd name="T5" fmla="*/ 1 h 376"/>
                <a:gd name="T6" fmla="*/ 675 w 683"/>
                <a:gd name="T7" fmla="*/ 118 h 376"/>
                <a:gd name="T8" fmla="*/ 683 w 683"/>
                <a:gd name="T9" fmla="*/ 129 h 376"/>
                <a:gd name="T10" fmla="*/ 675 w 683"/>
                <a:gd name="T11" fmla="*/ 139 h 376"/>
                <a:gd name="T12" fmla="*/ 561 w 683"/>
                <a:gd name="T13" fmla="*/ 172 h 376"/>
                <a:gd name="T14" fmla="*/ 338 w 683"/>
                <a:gd name="T15" fmla="*/ 119 h 376"/>
                <a:gd name="T16" fmla="*/ 328 w 683"/>
                <a:gd name="T17" fmla="*/ 130 h 376"/>
                <a:gd name="T18" fmla="*/ 338 w 683"/>
                <a:gd name="T19" fmla="*/ 140 h 376"/>
                <a:gd name="T20" fmla="*/ 545 w 683"/>
                <a:gd name="T21" fmla="*/ 185 h 376"/>
                <a:gd name="T22" fmla="*/ 545 w 683"/>
                <a:gd name="T23" fmla="*/ 255 h 376"/>
                <a:gd name="T24" fmla="*/ 545 w 683"/>
                <a:gd name="T25" fmla="*/ 256 h 376"/>
                <a:gd name="T26" fmla="*/ 337 w 683"/>
                <a:gd name="T27" fmla="*/ 305 h 376"/>
                <a:gd name="T28" fmla="*/ 130 w 683"/>
                <a:gd name="T29" fmla="*/ 256 h 376"/>
                <a:gd name="T30" fmla="*/ 130 w 683"/>
                <a:gd name="T31" fmla="*/ 255 h 376"/>
                <a:gd name="T32" fmla="*/ 130 w 683"/>
                <a:gd name="T33" fmla="*/ 174 h 376"/>
                <a:gd name="T34" fmla="*/ 71 w 683"/>
                <a:gd name="T35" fmla="*/ 157 h 376"/>
                <a:gd name="T36" fmla="*/ 71 w 683"/>
                <a:gd name="T37" fmla="*/ 249 h 376"/>
                <a:gd name="T38" fmla="*/ 92 w 683"/>
                <a:gd name="T39" fmla="*/ 277 h 376"/>
                <a:gd name="T40" fmla="*/ 75 w 683"/>
                <a:gd name="T41" fmla="*/ 303 h 376"/>
                <a:gd name="T42" fmla="*/ 82 w 683"/>
                <a:gd name="T43" fmla="*/ 338 h 376"/>
                <a:gd name="T44" fmla="*/ 28 w 683"/>
                <a:gd name="T45" fmla="*/ 361 h 376"/>
                <a:gd name="T46" fmla="*/ 39 w 683"/>
                <a:gd name="T47" fmla="*/ 301 h 376"/>
                <a:gd name="T48" fmla="*/ 26 w 683"/>
                <a:gd name="T49" fmla="*/ 277 h 376"/>
                <a:gd name="T50" fmla="*/ 46 w 683"/>
                <a:gd name="T51" fmla="*/ 249 h 376"/>
                <a:gd name="T52" fmla="*/ 46 w 683"/>
                <a:gd name="T53" fmla="*/ 150 h 376"/>
                <a:gd name="T54" fmla="*/ 8 w 683"/>
                <a:gd name="T55" fmla="*/ 139 h 376"/>
                <a:gd name="T56" fmla="*/ 0 w 683"/>
                <a:gd name="T57" fmla="*/ 129 h 376"/>
                <a:gd name="T58" fmla="*/ 7 w 683"/>
                <a:gd name="T59" fmla="*/ 11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83" h="376">
                  <a:moveTo>
                    <a:pt x="7" y="118"/>
                  </a:moveTo>
                  <a:cubicBezTo>
                    <a:pt x="334" y="1"/>
                    <a:pt x="334" y="1"/>
                    <a:pt x="334" y="1"/>
                  </a:cubicBezTo>
                  <a:cubicBezTo>
                    <a:pt x="336" y="0"/>
                    <a:pt x="339" y="0"/>
                    <a:pt x="341" y="1"/>
                  </a:cubicBezTo>
                  <a:cubicBezTo>
                    <a:pt x="675" y="118"/>
                    <a:pt x="675" y="118"/>
                    <a:pt x="675" y="118"/>
                  </a:cubicBezTo>
                  <a:cubicBezTo>
                    <a:pt x="680" y="120"/>
                    <a:pt x="683" y="124"/>
                    <a:pt x="683" y="129"/>
                  </a:cubicBezTo>
                  <a:cubicBezTo>
                    <a:pt x="682" y="134"/>
                    <a:pt x="679" y="138"/>
                    <a:pt x="675" y="139"/>
                  </a:cubicBezTo>
                  <a:cubicBezTo>
                    <a:pt x="561" y="172"/>
                    <a:pt x="561" y="172"/>
                    <a:pt x="561" y="172"/>
                  </a:cubicBezTo>
                  <a:cubicBezTo>
                    <a:pt x="537" y="136"/>
                    <a:pt x="430" y="119"/>
                    <a:pt x="338" y="119"/>
                  </a:cubicBezTo>
                  <a:cubicBezTo>
                    <a:pt x="333" y="119"/>
                    <a:pt x="328" y="124"/>
                    <a:pt x="328" y="130"/>
                  </a:cubicBezTo>
                  <a:cubicBezTo>
                    <a:pt x="328" y="136"/>
                    <a:pt x="333" y="140"/>
                    <a:pt x="338" y="140"/>
                  </a:cubicBezTo>
                  <a:cubicBezTo>
                    <a:pt x="452" y="140"/>
                    <a:pt x="534" y="164"/>
                    <a:pt x="545" y="185"/>
                  </a:cubicBezTo>
                  <a:cubicBezTo>
                    <a:pt x="545" y="255"/>
                    <a:pt x="545" y="255"/>
                    <a:pt x="545" y="255"/>
                  </a:cubicBezTo>
                  <a:cubicBezTo>
                    <a:pt x="545" y="255"/>
                    <a:pt x="545" y="255"/>
                    <a:pt x="545" y="256"/>
                  </a:cubicBezTo>
                  <a:cubicBezTo>
                    <a:pt x="545" y="283"/>
                    <a:pt x="452" y="305"/>
                    <a:pt x="337" y="305"/>
                  </a:cubicBezTo>
                  <a:cubicBezTo>
                    <a:pt x="223" y="305"/>
                    <a:pt x="130" y="283"/>
                    <a:pt x="130" y="256"/>
                  </a:cubicBezTo>
                  <a:cubicBezTo>
                    <a:pt x="130" y="255"/>
                    <a:pt x="130" y="255"/>
                    <a:pt x="130" y="255"/>
                  </a:cubicBezTo>
                  <a:cubicBezTo>
                    <a:pt x="130" y="174"/>
                    <a:pt x="130" y="174"/>
                    <a:pt x="130" y="174"/>
                  </a:cubicBezTo>
                  <a:cubicBezTo>
                    <a:pt x="71" y="157"/>
                    <a:pt x="71" y="157"/>
                    <a:pt x="71" y="157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83" y="253"/>
                    <a:pt x="92" y="264"/>
                    <a:pt x="92" y="277"/>
                  </a:cubicBezTo>
                  <a:cubicBezTo>
                    <a:pt x="92" y="288"/>
                    <a:pt x="85" y="298"/>
                    <a:pt x="75" y="303"/>
                  </a:cubicBezTo>
                  <a:cubicBezTo>
                    <a:pt x="82" y="338"/>
                    <a:pt x="82" y="338"/>
                    <a:pt x="82" y="338"/>
                  </a:cubicBezTo>
                  <a:cubicBezTo>
                    <a:pt x="86" y="354"/>
                    <a:pt x="26" y="376"/>
                    <a:pt x="28" y="361"/>
                  </a:cubicBezTo>
                  <a:cubicBezTo>
                    <a:pt x="39" y="301"/>
                    <a:pt x="39" y="301"/>
                    <a:pt x="39" y="301"/>
                  </a:cubicBezTo>
                  <a:cubicBezTo>
                    <a:pt x="31" y="296"/>
                    <a:pt x="26" y="287"/>
                    <a:pt x="26" y="277"/>
                  </a:cubicBezTo>
                  <a:cubicBezTo>
                    <a:pt x="26" y="264"/>
                    <a:pt x="34" y="253"/>
                    <a:pt x="46" y="249"/>
                  </a:cubicBezTo>
                  <a:cubicBezTo>
                    <a:pt x="46" y="150"/>
                    <a:pt x="46" y="150"/>
                    <a:pt x="46" y="150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3" y="138"/>
                    <a:pt x="0" y="134"/>
                    <a:pt x="0" y="129"/>
                  </a:cubicBezTo>
                  <a:cubicBezTo>
                    <a:pt x="0" y="124"/>
                    <a:pt x="3" y="120"/>
                    <a:pt x="7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p>
              <a:pPr algn="ctr">
                <a:defRPr/>
              </a:pPr>
              <a:endParaRPr lang="zh-CN" altLang="en-US">
                <a:solidFill>
                  <a:schemeClr val="tx2"/>
                </a:solidFill>
              </a:endParaRPr>
            </a:p>
          </p:txBody>
        </p:sp>
      </p:grpSp>
      <p:sp>
        <p:nvSpPr>
          <p:cNvPr id="11" name="yuluo"/>
          <p:cNvSpPr txBox="1"/>
          <p:nvPr>
            <p:custDataLst>
              <p:tags r:id="rId3"/>
            </p:custDataLst>
          </p:nvPr>
        </p:nvSpPr>
        <p:spPr>
          <a:xfrm>
            <a:off x="2990215" y="3484880"/>
            <a:ext cx="6586220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2000" cap="all" dirty="0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rPr>
              <a:t>Thank you for the criticism of the experts</a:t>
            </a:r>
            <a:endParaRPr lang="zh-CN" altLang="en-US" sz="2000" cap="all" dirty="0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Calibri" panose="020F050202020403020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714240" y="5840730"/>
            <a:ext cx="27432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大数据学院</a:t>
            </a:r>
            <a:r>
              <a:rPr lang="en-US" altLang="zh-CN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20XX</a:t>
            </a:r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级</a:t>
            </a:r>
            <a:r>
              <a:rPr lang="en-US" altLang="zh-CN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4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班</a:t>
            </a:r>
            <a:endParaRPr lang="zh-CN" altLang="en-US" sz="1400">
              <a:solidFill>
                <a:srgbClr val="44546A">
                  <a:alpha val="90000"/>
                </a:srgbClr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714240" y="6157595"/>
            <a:ext cx="27432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20XX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年</a:t>
            </a:r>
            <a:r>
              <a:rPr lang="en-US" altLang="zh-CN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月</a:t>
            </a:r>
            <a:r>
              <a:rPr lang="en-US" altLang="zh-CN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XX</a:t>
            </a:r>
            <a:r>
              <a:rPr lang="zh-CN" altLang="en-US" sz="1200">
                <a:solidFill>
                  <a:srgbClr val="44546A">
                    <a:alpha val="90000"/>
                  </a:srgbClr>
                </a:solidFill>
                <a:latin typeface="+mj-ea"/>
                <a:ea typeface="+mj-ea"/>
                <a:cs typeface="+mj-ea"/>
              </a:rPr>
              <a:t>日</a:t>
            </a:r>
            <a:endParaRPr lang="zh-CN" altLang="en-US" sz="1200">
              <a:solidFill>
                <a:srgbClr val="44546A">
                  <a:alpha val="90000"/>
                </a:srgbClr>
              </a:solidFill>
              <a:latin typeface="+mj-ea"/>
              <a:ea typeface="+mj-ea"/>
              <a:cs typeface="+mj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671570" y="5097780"/>
            <a:ext cx="6125620" cy="368300"/>
            <a:chOff x="5782" y="8028"/>
            <a:chExt cx="9647" cy="580"/>
          </a:xfrm>
        </p:grpSpPr>
        <p:sp>
          <p:nvSpPr>
            <p:cNvPr id="12" name="PA_文本框 11"/>
            <p:cNvSpPr txBox="1"/>
            <p:nvPr>
              <p:custDataLst>
                <p:tags r:id="rId4"/>
              </p:custDataLst>
            </p:nvPr>
          </p:nvSpPr>
          <p:spPr>
            <a:xfrm>
              <a:off x="6310" y="8028"/>
              <a:ext cx="3430" cy="5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>
                <a:defRPr/>
              </a:pPr>
              <a:r>
                <a:rPr lang="zh-CN" altLang="en-US" dirty="0">
                  <a:solidFill>
                    <a:schemeClr val="tx2"/>
                  </a:solidFill>
                </a:rPr>
                <a:t>答辩学生：雨落</a:t>
              </a:r>
              <a:endParaRPr lang="zh-CN" altLang="en-US" dirty="0">
                <a:solidFill>
                  <a:schemeClr val="tx2"/>
                </a:solidFill>
              </a:endParaRPr>
            </a:p>
          </p:txBody>
        </p:sp>
        <p:sp>
          <p:nvSpPr>
            <p:cNvPr id="13" name="PA_文本框 12"/>
            <p:cNvSpPr txBox="1"/>
            <p:nvPr>
              <p:custDataLst>
                <p:tags r:id="rId5"/>
              </p:custDataLst>
            </p:nvPr>
          </p:nvSpPr>
          <p:spPr>
            <a:xfrm>
              <a:off x="10449" y="8028"/>
              <a:ext cx="4980" cy="580"/>
            </a:xfrm>
            <a:prstGeom prst="rect">
              <a:avLst/>
            </a:prstGeom>
            <a:noFill/>
          </p:spPr>
          <p:txBody>
            <a:bodyPr>
              <a:spAutoFit/>
            </a:bodyPr>
            <a:p>
              <a:pPr>
                <a:defRPr/>
              </a:pPr>
              <a:r>
                <a:rPr lang="zh-CN" altLang="en-US" dirty="0">
                  <a:solidFill>
                    <a:schemeClr val="tx2"/>
                  </a:solidFill>
                </a:rPr>
                <a:t>指导老师：</a:t>
              </a:r>
              <a:r>
                <a:rPr lang="zh-CN" altLang="en-US" dirty="0">
                  <a:solidFill>
                    <a:schemeClr val="tx2"/>
                  </a:solidFill>
                  <a:sym typeface="+mn-ea"/>
                </a:rPr>
                <a:t>雨落</a:t>
              </a:r>
              <a:endParaRPr lang="zh-CN" altLang="en-US" dirty="0">
                <a:solidFill>
                  <a:schemeClr val="tx2"/>
                </a:solidFill>
              </a:endParaRPr>
            </a:p>
          </p:txBody>
        </p:sp>
        <p:pic>
          <p:nvPicPr>
            <p:cNvPr id="31" name="图片 30" descr="博士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782" y="8044"/>
              <a:ext cx="562" cy="562"/>
            </a:xfrm>
            <a:prstGeom prst="rect">
              <a:avLst/>
            </a:prstGeom>
          </p:spPr>
        </p:pic>
        <p:pic>
          <p:nvPicPr>
            <p:cNvPr id="32" name="图片 31" descr="学生"/>
            <p:cNvPicPr/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034" y="8060"/>
              <a:ext cx="483" cy="46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49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81305" y="264795"/>
            <a:ext cx="11631930" cy="145161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410460" y="483235"/>
            <a:ext cx="7822248" cy="1014730"/>
            <a:chOff x="5002" y="734"/>
            <a:chExt cx="12319" cy="1598"/>
          </a:xfrm>
        </p:grpSpPr>
        <p:sp>
          <p:nvSpPr>
            <p:cNvPr id="30" name="文本框 29"/>
            <p:cNvSpPr txBox="1"/>
            <p:nvPr/>
          </p:nvSpPr>
          <p:spPr>
            <a:xfrm>
              <a:off x="5002" y="734"/>
              <a:ext cx="5210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6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答辩攻略</a:t>
              </a:r>
              <a:endParaRPr lang="zh-CN" altLang="en-US" sz="6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0620" y="1234"/>
              <a:ext cx="6701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lang="en-US" altLang="zh-CN" sz="36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Defense Strategies</a:t>
              </a:r>
              <a:endParaRPr lang="en-US" altLang="zh-CN" sz="3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10407" y="1234"/>
              <a:ext cx="0" cy="81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/>
          <p:cNvSpPr txBox="1"/>
          <p:nvPr/>
        </p:nvSpPr>
        <p:spPr>
          <a:xfrm>
            <a:off x="881380" y="2503170"/>
            <a:ext cx="10386060" cy="3461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Char char="l"/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精确提炼论文重点，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PPT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中不能密密麻麻全是文字，但是也不能太过简洁无内容。因此必须提炼重点。例如撰写毕业论文用的什么研究方法，产生了什么结果，结果有什么影响，强调我们参与的工作以及研究课题的价值与意义；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j-ea"/>
            </a:endParaRPr>
          </a:p>
          <a:p>
            <a:pPr marL="285750" indent="-285750" algn="l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Char char="l"/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封面一定要写上课题名称，导师，答辩人姓名和学号以及专业，建议多使用学校素材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j-ea"/>
            </a:endParaRPr>
          </a:p>
          <a:p>
            <a:pPr marL="285750" indent="-285750" algn="l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Char char="l"/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添加导航条使论文整体思路结构清晰，避免答辩过程中思路出现偏差。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j-ea"/>
            </a:endParaRPr>
          </a:p>
          <a:p>
            <a:pPr marL="285750" indent="-285750" algn="l" fontAlgn="auto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charset="0"/>
              <a:buChar char="l"/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注意不要直接将论文里面的流程图直接截图放到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PPT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里面，这样的截图通常都是不够清晰的，在答辩投影仪上效果简直不堪入目，所以最好在</a:t>
            </a:r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PPT</a:t>
            </a: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+mj-ea"/>
              </a:rPr>
              <a:t>重新画制流程图。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81305" y="264795"/>
            <a:ext cx="11631930" cy="145161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9303385" y="97790"/>
            <a:ext cx="2700655" cy="90000"/>
            <a:chOff x="3928" y="10310"/>
            <a:chExt cx="7999" cy="343"/>
          </a:xfrm>
          <a:solidFill>
            <a:srgbClr val="E9DFEA"/>
          </a:solidFill>
        </p:grpSpPr>
        <p:sp>
          <p:nvSpPr>
            <p:cNvPr id="47" name="矩形 46"/>
            <p:cNvSpPr/>
            <p:nvPr/>
          </p:nvSpPr>
          <p:spPr>
            <a:xfrm>
              <a:off x="3928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4566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9" name="矩形 48"/>
            <p:cNvSpPr/>
            <p:nvPr/>
          </p:nvSpPr>
          <p:spPr>
            <a:xfrm>
              <a:off x="5204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0" name="矩形 49"/>
            <p:cNvSpPr/>
            <p:nvPr/>
          </p:nvSpPr>
          <p:spPr>
            <a:xfrm>
              <a:off x="5842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1" name="矩形 50"/>
            <p:cNvSpPr/>
            <p:nvPr/>
          </p:nvSpPr>
          <p:spPr>
            <a:xfrm>
              <a:off x="6480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2" name="矩形 51"/>
            <p:cNvSpPr/>
            <p:nvPr/>
          </p:nvSpPr>
          <p:spPr>
            <a:xfrm>
              <a:off x="7118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3" name="矩形 52"/>
            <p:cNvSpPr/>
            <p:nvPr/>
          </p:nvSpPr>
          <p:spPr>
            <a:xfrm>
              <a:off x="7756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8394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9032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9670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0308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0946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1584" y="10310"/>
              <a:ext cx="343" cy="3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r="15432"/>
          <a:stretch>
            <a:fillRect/>
          </a:stretch>
        </p:blipFill>
        <p:spPr>
          <a:xfrm>
            <a:off x="281305" y="1581150"/>
            <a:ext cx="4990465" cy="4143375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36880" y="6275705"/>
            <a:ext cx="11315700" cy="275590"/>
            <a:chOff x="680" y="10047"/>
            <a:chExt cx="17820" cy="434"/>
          </a:xfrm>
        </p:grpSpPr>
        <p:sp>
          <p:nvSpPr>
            <p:cNvPr id="15" name="文本框 14"/>
            <p:cNvSpPr txBox="1"/>
            <p:nvPr userDrawn="1"/>
          </p:nvSpPr>
          <p:spPr>
            <a:xfrm>
              <a:off x="6876" y="10047"/>
              <a:ext cx="5448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dist"/>
              <a:r>
                <a:rPr lang="zh-CN" altLang="en-US" sz="1200" b="1">
                  <a:solidFill>
                    <a:srgbClr val="44546A">
                      <a:alpha val="54000"/>
                    </a:srgbClr>
                  </a:solidFill>
                  <a:latin typeface="汉仪特细等线简" panose="02010600000101010101" charset="-122"/>
                  <a:ea typeface="汉仪特细等线简" panose="02010600000101010101" charset="-122"/>
                </a:rPr>
                <a:t>不忘初心、奋力前行</a:t>
              </a:r>
              <a:endParaRPr lang="zh-CN" altLang="en-US" sz="1200" b="1">
                <a:solidFill>
                  <a:srgbClr val="44546A">
                    <a:alpha val="54000"/>
                  </a:srgbClr>
                </a:solidFill>
                <a:latin typeface="汉仪特细等线简" panose="02010600000101010101" charset="-122"/>
                <a:ea typeface="汉仪特细等线简" panose="02010600000101010101" charset="-122"/>
              </a:endParaRP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680" y="10284"/>
              <a:ext cx="6060" cy="0"/>
            </a:xfrm>
            <a:prstGeom prst="line">
              <a:avLst/>
            </a:prstGeom>
            <a:ln>
              <a:solidFill>
                <a:srgbClr val="44546A">
                  <a:alpha val="2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2440" y="10284"/>
              <a:ext cx="6060" cy="0"/>
            </a:xfrm>
            <a:prstGeom prst="line">
              <a:avLst/>
            </a:prstGeom>
            <a:ln>
              <a:solidFill>
                <a:srgbClr val="44546A">
                  <a:alpha val="2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矩形 38"/>
          <p:cNvSpPr/>
          <p:nvPr/>
        </p:nvSpPr>
        <p:spPr>
          <a:xfrm>
            <a:off x="5271135" y="1322705"/>
            <a:ext cx="6548755" cy="4676140"/>
          </a:xfrm>
          <a:prstGeom prst="rect">
            <a:avLst/>
          </a:prstGeom>
          <a:solidFill>
            <a:srgbClr val="616D7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5643880" y="2010410"/>
            <a:ext cx="6176010" cy="355600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/>
        </p:nvSpPr>
        <p:spPr>
          <a:xfrm>
            <a:off x="5534025" y="1382395"/>
            <a:ext cx="27666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000">
                <a:solidFill>
                  <a:schemeClr val="bg1"/>
                </a:solidFill>
                <a:latin typeface="汉仪铁线黑-35简" panose="00020600040101010101" charset="-122"/>
                <a:ea typeface="汉仪铁线黑-35简" panose="00020600040101010101" charset="-122"/>
                <a:cs typeface="汉仪铁线黑-35简" panose="00020600040101010101" charset="-122"/>
              </a:rPr>
              <a:t>始于颜值  终于品质</a:t>
            </a:r>
            <a:endParaRPr lang="zh-CN" altLang="en-US" sz="2000">
              <a:solidFill>
                <a:schemeClr val="bg1"/>
              </a:solidFill>
              <a:latin typeface="汉仪铁线黑-35简" panose="00020600040101010101" charset="-122"/>
              <a:ea typeface="汉仪铁线黑-35简" panose="00020600040101010101" charset="-122"/>
              <a:cs typeface="汉仪铁线黑-35简" panose="00020600040101010101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556885" y="1739265"/>
            <a:ext cx="385318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000" cap="all">
                <a:solidFill>
                  <a:srgbClr val="F2F2F4"/>
                </a:solidFill>
                <a:uFillTx/>
                <a:latin typeface="汉仪细等线简" panose="00020600040101010101" charset="-122"/>
                <a:ea typeface="汉仪细等线简" panose="00020600040101010101" charset="-122"/>
                <a:cs typeface="汉仪细等线简" panose="00020600040101010101" charset="-122"/>
              </a:rPr>
              <a:t>Starts with appearance and ends with quality</a:t>
            </a:r>
            <a:endParaRPr lang="zh-CN" altLang="en-US" sz="1000" cap="all">
              <a:solidFill>
                <a:srgbClr val="F2F2F4"/>
              </a:solidFill>
              <a:uFillTx/>
              <a:latin typeface="汉仪细等线简" panose="00020600040101010101" charset="-122"/>
              <a:ea typeface="汉仪细等线简" panose="00020600040101010101" charset="-122"/>
              <a:cs typeface="汉仪细等线简" panose="00020600040101010101" charset="-122"/>
            </a:endParaRPr>
          </a:p>
        </p:txBody>
      </p:sp>
      <p:sp>
        <p:nvSpPr>
          <p:cNvPr id="45" name="文本框 8"/>
          <p:cNvSpPr txBox="1">
            <a:spLocks noChangeArrowheads="1"/>
          </p:cNvSpPr>
          <p:nvPr/>
        </p:nvSpPr>
        <p:spPr bwMode="auto">
          <a:xfrm>
            <a:off x="6268085" y="4342896"/>
            <a:ext cx="2430099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尺寸：</a:t>
            </a:r>
            <a:r>
              <a:rPr kumimoji="0" lang="en-US" altLang="zh-CN" sz="18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16:9</a:t>
            </a:r>
            <a:endParaRPr kumimoji="0" lang="en-US" altLang="zh-CN" sz="18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6" name="文本框 17"/>
          <p:cNvSpPr txBox="1">
            <a:spLocks noChangeArrowheads="1"/>
          </p:cNvSpPr>
          <p:nvPr/>
        </p:nvSpPr>
        <p:spPr bwMode="auto">
          <a:xfrm>
            <a:off x="6268085" y="3556635"/>
            <a:ext cx="3667760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微软雅黑" panose="020B0503020204020204" charset="-122"/>
              </a:defRPr>
            </a:lvl9pPr>
          </a:lstStyle>
          <a:p>
            <a:pPr lvl="0" defTabSz="6858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字体：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微软雅黑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ea"/>
                <a:sym typeface="+mn-lt"/>
              </a:rPr>
              <a:t>  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6268085" y="2722376"/>
            <a:ext cx="10972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配色：</a:t>
            </a:r>
            <a:endParaRPr lang="zh-CN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1" name="椭圆 60"/>
          <p:cNvSpPr/>
          <p:nvPr userDrawn="1"/>
        </p:nvSpPr>
        <p:spPr>
          <a:xfrm>
            <a:off x="8103235" y="2632075"/>
            <a:ext cx="702310" cy="702310"/>
          </a:xfrm>
          <a:prstGeom prst="ellipse">
            <a:avLst/>
          </a:prstGeom>
          <a:solidFill>
            <a:srgbClr val="6976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椭圆 63"/>
          <p:cNvSpPr/>
          <p:nvPr userDrawn="1"/>
        </p:nvSpPr>
        <p:spPr>
          <a:xfrm>
            <a:off x="8978900" y="2632075"/>
            <a:ext cx="702310" cy="702310"/>
          </a:xfrm>
          <a:prstGeom prst="ellipse">
            <a:avLst/>
          </a:prstGeom>
          <a:solidFill>
            <a:srgbClr val="7C88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" name="椭圆 65"/>
          <p:cNvSpPr/>
          <p:nvPr userDrawn="1"/>
        </p:nvSpPr>
        <p:spPr>
          <a:xfrm>
            <a:off x="9854565" y="2632075"/>
            <a:ext cx="702310" cy="702310"/>
          </a:xfrm>
          <a:prstGeom prst="ellipse">
            <a:avLst/>
          </a:prstGeom>
          <a:solidFill>
            <a:srgbClr val="A4A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椭圆 66"/>
          <p:cNvSpPr/>
          <p:nvPr userDrawn="1"/>
        </p:nvSpPr>
        <p:spPr>
          <a:xfrm>
            <a:off x="7227570" y="2632075"/>
            <a:ext cx="702310" cy="702310"/>
          </a:xfrm>
          <a:prstGeom prst="ellipse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5547360" y="5654040"/>
            <a:ext cx="605155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dist"/>
            <a:r>
              <a:rPr lang="zh-CN" altLang="en-US" sz="1000" cap="all">
                <a:solidFill>
                  <a:schemeClr val="bg1">
                    <a:alpha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店铺地址：https://www.docer.com/works?userid=441503811</a:t>
            </a:r>
            <a:endParaRPr lang="zh-CN" altLang="en-US" sz="1000" cap="all">
              <a:solidFill>
                <a:schemeClr val="bg1">
                  <a:alpha val="7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9" name="图片 68" descr="二维码-雨落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2985" y="1410970"/>
            <a:ext cx="521970" cy="521970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436880" y="5255260"/>
            <a:ext cx="1715135" cy="398780"/>
          </a:xfrm>
          <a:prstGeom prst="rect">
            <a:avLst/>
          </a:prstGeom>
          <a:solidFill>
            <a:srgbClr val="44546A">
              <a:alpha val="95000"/>
            </a:srgbClr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汉仪铁线黑-35简" panose="00020600040101010101" charset="-122"/>
                <a:ea typeface="汉仪铁线黑-35简" panose="00020600040101010101" charset="-122"/>
                <a:cs typeface="汉仪铁线黑-35简" panose="00020600040101010101" charset="-122"/>
              </a:rPr>
              <a:t>雨落原创作品</a:t>
            </a:r>
            <a:endParaRPr lang="en-US" altLang="zh-CN" sz="2000" b="1">
              <a:solidFill>
                <a:schemeClr val="bg1"/>
              </a:solidFill>
              <a:latin typeface="汉仪铁线黑-35简" panose="00020600040101010101" charset="-122"/>
              <a:ea typeface="汉仪铁线黑-35简" panose="00020600040101010101" charset="-122"/>
              <a:cs typeface="汉仪铁线黑-35简" panose="0002060004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 rot="0">
            <a:off x="4721860" y="464185"/>
            <a:ext cx="2137410" cy="589280"/>
            <a:chOff x="1747" y="3700"/>
            <a:chExt cx="3366" cy="928"/>
          </a:xfrm>
        </p:grpSpPr>
        <p:grpSp>
          <p:nvGrpSpPr>
            <p:cNvPr id="11" name="组合 10"/>
            <p:cNvGrpSpPr/>
            <p:nvPr/>
          </p:nvGrpSpPr>
          <p:grpSpPr>
            <a:xfrm>
              <a:off x="1747" y="3757"/>
              <a:ext cx="1217" cy="871"/>
              <a:chOff x="1747" y="3757"/>
              <a:chExt cx="1217" cy="871"/>
            </a:xfrm>
          </p:grpSpPr>
          <p:sp>
            <p:nvSpPr>
              <p:cNvPr id="13" name="矩形 12"/>
              <p:cNvSpPr/>
              <p:nvPr/>
            </p:nvSpPr>
            <p:spPr>
              <a:xfrm>
                <a:off x="1938" y="3843"/>
                <a:ext cx="867" cy="669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  <a:alpha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p>
                <a:pPr lvl="0" algn="ctr">
                  <a:buClrTx/>
                  <a:buSzTx/>
                  <a:buFontTx/>
                </a:pPr>
                <a:endParaRPr lang="zh-CN" altLang="en-US">
                  <a:solidFill>
                    <a:schemeClr val="bg1"/>
                  </a:solidFill>
                  <a:cs typeface="汉仪黑方简" panose="00020600040101010101" charset="-122"/>
                  <a:sym typeface="+mn-ea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1747" y="3757"/>
                <a:ext cx="1217" cy="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3000" b="1">
                    <a:solidFill>
                      <a:schemeClr val="bg1"/>
                    </a:solidFill>
                    <a:latin typeface="汉仪铁线黑-35简" panose="00020600040101010101" charset="-122"/>
                    <a:ea typeface="汉仪铁线黑-35简" panose="00020600040101010101" charset="-122"/>
                    <a:cs typeface="汉仪黑方简" panose="00020600040101010101" charset="-122"/>
                  </a:rPr>
                  <a:t>05</a:t>
                </a:r>
                <a:endParaRPr lang="en-US" altLang="zh-CN" sz="3000" b="1">
                  <a:solidFill>
                    <a:schemeClr val="bg1"/>
                  </a:solidFill>
                  <a:latin typeface="汉仪铁线黑-35简" panose="00020600040101010101" charset="-122"/>
                  <a:ea typeface="汉仪铁线黑-35简" panose="00020600040101010101" charset="-122"/>
                  <a:cs typeface="汉仪黑方简" panose="00020600040101010101" charset="-122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2821" y="3700"/>
              <a:ext cx="2292" cy="749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zh-CN" altLang="en-US" sz="2500" b="1">
                  <a:solidFill>
                    <a:schemeClr val="bg1"/>
                  </a:solidFill>
                  <a:latin typeface="汉仪特细等线简" panose="02010600000101010101" charset="-122"/>
                  <a:ea typeface="汉仪特细等线简" panose="02010600000101010101" charset="-122"/>
                  <a:cs typeface="汉仪黑方简" panose="00020600040101010101" charset="-122"/>
                  <a:sym typeface="+mn-ea"/>
                </a:rPr>
                <a:t>设计说明</a:t>
              </a:r>
              <a:endParaRPr lang="zh-CN" altLang="en-US" sz="2500" b="1">
                <a:solidFill>
                  <a:schemeClr val="bg1"/>
                </a:solidFill>
                <a:latin typeface="汉仪特细等线简" panose="02010600000101010101" charset="-122"/>
                <a:ea typeface="汉仪特细等线简" panose="02010600000101010101" charset="-122"/>
                <a:cs typeface="汉仪黑方简" panose="00020600040101010101" charset="-122"/>
                <a:sym typeface="+mn-ea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2865" y="4242"/>
              <a:ext cx="2233" cy="33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dist">
                <a:buClrTx/>
                <a:buSzTx/>
                <a:buFontTx/>
              </a:pPr>
              <a:r>
                <a:rPr lang="zh-CN" altLang="en-US" sz="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汉仪黑方简" panose="00020600040101010101" charset="-122"/>
                  <a:sym typeface="+mn-ea"/>
                </a:rPr>
                <a:t>Design specification</a:t>
              </a:r>
              <a:endParaRPr lang="zh-CN" altLang="en-US" sz="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汉仪黑方简" panose="000206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" name="矩形 39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883285"/>
            <a:ext cx="12192635" cy="50914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618490" y="1179830"/>
            <a:ext cx="11035030" cy="4563110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" name="组合 26"/>
          <p:cNvGrpSpPr/>
          <p:nvPr/>
        </p:nvGrpSpPr>
        <p:grpSpPr>
          <a:xfrm rot="0">
            <a:off x="1760855" y="2532380"/>
            <a:ext cx="2466340" cy="1322078"/>
            <a:chOff x="1866" y="4721"/>
            <a:chExt cx="2868" cy="1780"/>
          </a:xfrm>
        </p:grpSpPr>
        <p:sp>
          <p:nvSpPr>
            <p:cNvPr id="30" name="文本框 29"/>
            <p:cNvSpPr txBox="1"/>
            <p:nvPr/>
          </p:nvSpPr>
          <p:spPr>
            <a:xfrm>
              <a:off x="1866" y="4721"/>
              <a:ext cx="1488" cy="1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目</a:t>
              </a:r>
              <a:endParaRPr lang="zh-CN" altLang="en-US" sz="8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3246" y="4721"/>
              <a:ext cx="1488" cy="1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录</a:t>
              </a:r>
              <a:endParaRPr lang="zh-CN" altLang="en-US" sz="8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1895793" y="3754755"/>
            <a:ext cx="2228215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en-US" altLang="zh-CN" sz="3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en-US" altLang="zh-CN" sz="3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86475" y="1513840"/>
            <a:ext cx="2849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论文背景与意义</a:t>
            </a:r>
            <a:endParaRPr lang="zh-CN" altLang="en-US" sz="3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16955" y="1994535"/>
            <a:ext cx="44215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600">
                <a:solidFill>
                  <a:schemeClr val="bg1"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Background and significance of the paper</a:t>
            </a:r>
            <a:endParaRPr lang="zh-CN" altLang="en-US" sz="1600">
              <a:solidFill>
                <a:schemeClr val="bg1"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5423535" y="1631950"/>
            <a:ext cx="559435" cy="5594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r>
              <a:rPr lang="en-US" altLang="zh-CN" sz="300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sz="300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86475" y="2571115"/>
            <a:ext cx="2849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研究思路与方法</a:t>
            </a:r>
            <a:endParaRPr lang="zh-CN" altLang="en-US" sz="3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116955" y="3126105"/>
            <a:ext cx="33699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1600">
                <a:solidFill>
                  <a:schemeClr val="bg1"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Research ideas and methods</a:t>
            </a:r>
            <a:endParaRPr lang="zh-CN" altLang="en-US" sz="1600">
              <a:solidFill>
                <a:schemeClr val="bg1"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5423535" y="2689225"/>
            <a:ext cx="559435" cy="5594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300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endParaRPr lang="en-US" altLang="zh-CN" sz="300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086475" y="3628390"/>
            <a:ext cx="2849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研究成果及应用</a:t>
            </a:r>
            <a:endParaRPr lang="zh-CN" altLang="en-US" sz="3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116955" y="4100195"/>
            <a:ext cx="43332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1600">
                <a:solidFill>
                  <a:schemeClr val="bg1"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Research results and Application</a:t>
            </a:r>
            <a:endParaRPr lang="zh-CN" altLang="en-US" sz="1600">
              <a:solidFill>
                <a:schemeClr val="bg1"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5423535" y="3746500"/>
            <a:ext cx="559435" cy="5594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300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endParaRPr lang="en-US" altLang="zh-CN" sz="300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086475" y="4685665"/>
            <a:ext cx="2849880" cy="55308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3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论文总结与展望</a:t>
            </a:r>
            <a:endParaRPr lang="zh-CN" altLang="en-US" sz="30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116955" y="5157470"/>
            <a:ext cx="40455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1600">
                <a:solidFill>
                  <a:schemeClr val="bg1">
                    <a:alpha val="8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Summary and Prospect of the paper</a:t>
            </a:r>
            <a:endParaRPr lang="zh-CN" altLang="en-US" sz="1600">
              <a:solidFill>
                <a:schemeClr val="bg1">
                  <a:alpha val="8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5423535" y="4803775"/>
            <a:ext cx="559435" cy="55943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en-US" altLang="zh-CN" sz="300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</a:t>
            </a:r>
            <a:endParaRPr lang="en-US" altLang="zh-CN" sz="300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804035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2080260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"/>
          <p:cNvSpPr txBox="1"/>
          <p:nvPr>
            <p:custDataLst>
              <p:tags r:id="rId1"/>
            </p:custDataLst>
          </p:nvPr>
        </p:nvSpPr>
        <p:spPr>
          <a:xfrm>
            <a:off x="2297260" y="2821439"/>
            <a:ext cx="7972522" cy="9937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58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论文背景与意义</a:t>
            </a:r>
            <a:endParaRPr lang="zh-CN" altLang="en-US" sz="5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530850" y="1115695"/>
            <a:ext cx="1504950" cy="1504950"/>
          </a:xfrm>
          <a:prstGeom prst="ellipse">
            <a:avLst/>
          </a:prstGeom>
          <a:solidFill>
            <a:schemeClr val="tx2"/>
          </a:solidFill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>
              <a:solidFill>
                <a:schemeClr val="tx2"/>
              </a:solidFill>
            </a:endParaRPr>
          </a:p>
        </p:txBody>
      </p:sp>
      <p:sp>
        <p:nvSpPr>
          <p:cNvPr id="11" name="yuluo"/>
          <p:cNvSpPr txBox="1"/>
          <p:nvPr>
            <p:custDataLst>
              <p:tags r:id="rId2"/>
            </p:custDataLst>
          </p:nvPr>
        </p:nvSpPr>
        <p:spPr>
          <a:xfrm>
            <a:off x="2207895" y="3941445"/>
            <a:ext cx="8150860" cy="4298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sz="2200" cap="all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Background and significance of the paper</a:t>
            </a:r>
            <a:endParaRPr lang="zh-CN" altLang="en-US" sz="2200" cap="all" dirty="0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yuluo"/>
          <p:cNvSpPr txBox="1"/>
          <p:nvPr>
            <p:custDataLst>
              <p:tags r:id="rId3"/>
            </p:custDataLst>
          </p:nvPr>
        </p:nvSpPr>
        <p:spPr>
          <a:xfrm>
            <a:off x="5436870" y="1227455"/>
            <a:ext cx="1734820" cy="12452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7500" cap="all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01</a:t>
            </a:r>
            <a:endParaRPr lang="en-US" altLang="zh-CN" sz="7500" cap="all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280670" y="264795"/>
            <a:ext cx="11632565" cy="3903345"/>
            <a:chOff x="0" y="0"/>
            <a:chExt cx="12192000" cy="4166394"/>
          </a:xfrm>
        </p:grpSpPr>
        <p:grpSp>
          <p:nvGrpSpPr>
            <p:cNvPr id="6" name="组合 5"/>
            <p:cNvGrpSpPr/>
            <p:nvPr/>
          </p:nvGrpSpPr>
          <p:grpSpPr>
            <a:xfrm>
              <a:off x="0" y="0"/>
              <a:ext cx="12192000" cy="3886200"/>
              <a:chOff x="0" y="0"/>
              <a:chExt cx="12192000" cy="3886200"/>
            </a:xfrm>
          </p:grpSpPr>
          <p:pic>
            <p:nvPicPr>
              <p:cNvPr id="51" name="Picture 6" descr="C:\Users\Administrator\Desktop\SHCO]04(NS7%7B0WZ[HYOYU.jpg"/>
              <p:cNvPicPr>
                <a:picLocks noChangeAspect="1" noChangeArrowheads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17" t="50000" r="617" b="2793"/>
              <a:stretch>
                <a:fillRect/>
              </a:stretch>
            </p:blipFill>
            <p:spPr bwMode="auto">
              <a:xfrm>
                <a:off x="0" y="0"/>
                <a:ext cx="12192000" cy="3886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2" name="组合 51"/>
              <p:cNvGrpSpPr/>
              <p:nvPr/>
            </p:nvGrpSpPr>
            <p:grpSpPr>
              <a:xfrm>
                <a:off x="11468100" y="1804306"/>
                <a:ext cx="392406" cy="400417"/>
                <a:chOff x="11468100" y="1804306"/>
                <a:chExt cx="392406" cy="400417"/>
              </a:xfrm>
            </p:grpSpPr>
            <p:sp>
              <p:nvSpPr>
                <p:cNvPr id="53" name="椭圆 52"/>
                <p:cNvSpPr/>
                <p:nvPr/>
              </p:nvSpPr>
              <p:spPr>
                <a:xfrm>
                  <a:off x="11468100" y="1804306"/>
                  <a:ext cx="392406" cy="400417"/>
                </a:xfrm>
                <a:prstGeom prst="ellipse">
                  <a:avLst/>
                </a:prstGeom>
                <a:solidFill>
                  <a:srgbClr val="44546A">
                    <a:alpha val="59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</a:endParaRPr>
                </a:p>
              </p:txBody>
            </p:sp>
            <p:sp>
              <p:nvSpPr>
                <p:cNvPr id="54" name="燕尾形 53"/>
                <p:cNvSpPr/>
                <p:nvPr/>
              </p:nvSpPr>
              <p:spPr>
                <a:xfrm>
                  <a:off x="11562978" y="1899184"/>
                  <a:ext cx="210661" cy="210661"/>
                </a:xfrm>
                <a:prstGeom prst="chevron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black"/>
                    </a:solidFill>
                    <a:cs typeface="+mn-ea"/>
                  </a:endParaRPr>
                </a:p>
              </p:txBody>
            </p:sp>
          </p:grpSp>
        </p:grpSp>
        <p:grpSp>
          <p:nvGrpSpPr>
            <p:cNvPr id="7" name="组合 6"/>
            <p:cNvGrpSpPr/>
            <p:nvPr/>
          </p:nvGrpSpPr>
          <p:grpSpPr>
            <a:xfrm>
              <a:off x="5536406" y="3994944"/>
              <a:ext cx="1113315" cy="171450"/>
              <a:chOff x="5536406" y="3994944"/>
              <a:chExt cx="1113315" cy="171450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5536406" y="3994944"/>
                <a:ext cx="171450" cy="1714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</a:endParaRPr>
              </a:p>
            </p:txBody>
          </p:sp>
          <p:sp>
            <p:nvSpPr>
              <p:cNvPr id="47" name="椭圆 46"/>
              <p:cNvSpPr/>
              <p:nvPr/>
            </p:nvSpPr>
            <p:spPr>
              <a:xfrm>
                <a:off x="5774254" y="3994944"/>
                <a:ext cx="171450" cy="1714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6008927" y="3994944"/>
                <a:ext cx="171450" cy="1714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</a:endParaRPr>
              </a:p>
            </p:txBody>
          </p:sp>
          <p:sp>
            <p:nvSpPr>
              <p:cNvPr id="49" name="椭圆 48"/>
              <p:cNvSpPr/>
              <p:nvPr/>
            </p:nvSpPr>
            <p:spPr>
              <a:xfrm>
                <a:off x="6243600" y="3994944"/>
                <a:ext cx="171450" cy="171450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</a:endParaRPr>
              </a:p>
            </p:txBody>
          </p:sp>
          <p:sp>
            <p:nvSpPr>
              <p:cNvPr id="50" name="椭圆 49"/>
              <p:cNvSpPr/>
              <p:nvPr/>
            </p:nvSpPr>
            <p:spPr>
              <a:xfrm>
                <a:off x="6478271" y="3994944"/>
                <a:ext cx="171450" cy="17145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</a:endParaRPr>
              </a:p>
            </p:txBody>
          </p:sp>
        </p:grpSp>
      </p:grpSp>
      <p:sp>
        <p:nvSpPr>
          <p:cNvPr id="55" name="矩形 54"/>
          <p:cNvSpPr/>
          <p:nvPr/>
        </p:nvSpPr>
        <p:spPr>
          <a:xfrm>
            <a:off x="280529" y="4660844"/>
            <a:ext cx="203147" cy="8876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674400" y="4630246"/>
            <a:ext cx="10689800" cy="1411594"/>
            <a:chOff x="681567" y="4436006"/>
            <a:chExt cx="8019438" cy="1058451"/>
          </a:xfrm>
        </p:grpSpPr>
        <p:sp>
          <p:nvSpPr>
            <p:cNvPr id="57" name="TextBox 2"/>
            <p:cNvSpPr txBox="1">
              <a:spLocks noChangeArrowheads="1"/>
            </p:cNvSpPr>
            <p:nvPr/>
          </p:nvSpPr>
          <p:spPr bwMode="auto">
            <a:xfrm>
              <a:off x="693692" y="4795196"/>
              <a:ext cx="8007313" cy="699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just" defTabSz="685800">
                <a:lnSpc>
                  <a:spcPct val="120000"/>
                </a:lnSpc>
                <a:defRPr sz="1050">
                  <a:solidFill>
                    <a:srgbClr val="41414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  <a:lvl2pPr marL="742950" indent="-285750">
                <a:defRPr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l" defTabSz="913765">
                <a:lnSpc>
                  <a:spcPct val="130000"/>
                </a:lnSpc>
                <a:spcBef>
                  <a:spcPct val="0"/>
                </a:spcBef>
                <a:defRPr/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  <a:alpha val="90000"/>
                    </a:schemeClr>
                  </a:solidFill>
                  <a:cs typeface="+mn-ea"/>
                  <a:sym typeface="微软雅黑" panose="020B0503020204020204" charset="-122"/>
                </a:rPr>
                <a:t>点击在此录入上述图表的综合描述说明，在此录入上述图表的综合描述说明。在此录入上述图表的综合描述说明，在此录入上述图表的综合描述说明，在此录入上述图表的综合描述说明。点击在此录入上述图表的综合描述说明，在此录入上述图表的综合描述说明。在此录入上述图表的综合描述说明，在此录入上述图表的综合描述说明，在此录入上述图表的综合描述说明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  <a:alpha val="90000"/>
                  </a:schemeClr>
                </a:solidFill>
                <a:cs typeface="+mn-ea"/>
                <a:sym typeface="微软雅黑" panose="020B0503020204020204" charset="-122"/>
              </a:endParaRPr>
            </a:p>
          </p:txBody>
        </p:sp>
        <p:sp>
          <p:nvSpPr>
            <p:cNvPr id="58" name="TextBox 73"/>
            <p:cNvSpPr txBox="1"/>
            <p:nvPr/>
          </p:nvSpPr>
          <p:spPr>
            <a:xfrm>
              <a:off x="681567" y="4436006"/>
              <a:ext cx="2661708" cy="379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700" b="1" dirty="0">
                  <a:solidFill>
                    <a:srgbClr val="44546A"/>
                  </a:solidFill>
                  <a:latin typeface="+mn-ea"/>
                  <a:cs typeface="+mn-ea"/>
                </a:rPr>
                <a:t>论文选题背景</a:t>
              </a:r>
              <a:endParaRPr lang="zh-CN" altLang="en-US" sz="2700" b="1" dirty="0">
                <a:solidFill>
                  <a:srgbClr val="44546A"/>
                </a:solidFill>
                <a:latin typeface="+mn-ea"/>
                <a:cs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Freeform 8"/>
          <p:cNvSpPr/>
          <p:nvPr/>
        </p:nvSpPr>
        <p:spPr bwMode="auto">
          <a:xfrm>
            <a:off x="6177757" y="1945958"/>
            <a:ext cx="1741488" cy="1752600"/>
          </a:xfrm>
          <a:custGeom>
            <a:avLst/>
            <a:gdLst>
              <a:gd name="T0" fmla="*/ 545 w 1097"/>
              <a:gd name="T1" fmla="*/ 0 h 1104"/>
              <a:gd name="T2" fmla="*/ 1097 w 1097"/>
              <a:gd name="T3" fmla="*/ 552 h 1104"/>
              <a:gd name="T4" fmla="*/ 545 w 1097"/>
              <a:gd name="T5" fmla="*/ 1104 h 1104"/>
              <a:gd name="T6" fmla="*/ 0 w 1097"/>
              <a:gd name="T7" fmla="*/ 552 h 1104"/>
              <a:gd name="T8" fmla="*/ 545 w 1097"/>
              <a:gd name="T9" fmla="*/ 0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7" h="1104">
                <a:moveTo>
                  <a:pt x="545" y="0"/>
                </a:moveTo>
                <a:lnTo>
                  <a:pt x="1097" y="552"/>
                </a:lnTo>
                <a:lnTo>
                  <a:pt x="545" y="1104"/>
                </a:lnTo>
                <a:lnTo>
                  <a:pt x="0" y="552"/>
                </a:lnTo>
                <a:lnTo>
                  <a:pt x="545" y="0"/>
                </a:lnTo>
                <a:close/>
              </a:path>
            </a:pathLst>
          </a:custGeom>
          <a:blipFill>
            <a:blip r:embed="rId1"/>
            <a:stretch>
              <a:fillRect/>
            </a:stretch>
          </a:blipFill>
          <a:ln w="13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sp>
        <p:nvSpPr>
          <p:cNvPr id="7" name="Freeform 9"/>
          <p:cNvSpPr/>
          <p:nvPr/>
        </p:nvSpPr>
        <p:spPr bwMode="auto">
          <a:xfrm>
            <a:off x="4264819" y="3889058"/>
            <a:ext cx="1741488" cy="1741488"/>
          </a:xfrm>
          <a:custGeom>
            <a:avLst/>
            <a:gdLst>
              <a:gd name="T0" fmla="*/ 551 w 1097"/>
              <a:gd name="T1" fmla="*/ 0 h 1097"/>
              <a:gd name="T2" fmla="*/ 1097 w 1097"/>
              <a:gd name="T3" fmla="*/ 545 h 1097"/>
              <a:gd name="T4" fmla="*/ 551 w 1097"/>
              <a:gd name="T5" fmla="*/ 1097 h 1097"/>
              <a:gd name="T6" fmla="*/ 0 w 1097"/>
              <a:gd name="T7" fmla="*/ 545 h 1097"/>
              <a:gd name="T8" fmla="*/ 551 w 1097"/>
              <a:gd name="T9" fmla="*/ 0 h 10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7" h="1097">
                <a:moveTo>
                  <a:pt x="551" y="0"/>
                </a:moveTo>
                <a:lnTo>
                  <a:pt x="1097" y="545"/>
                </a:lnTo>
                <a:lnTo>
                  <a:pt x="551" y="1097"/>
                </a:lnTo>
                <a:lnTo>
                  <a:pt x="0" y="545"/>
                </a:lnTo>
                <a:lnTo>
                  <a:pt x="5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3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5220494" y="2922271"/>
            <a:ext cx="1741488" cy="1741488"/>
            <a:chOff x="5219700" y="2901951"/>
            <a:chExt cx="1741488" cy="1741488"/>
          </a:xfrm>
        </p:grpSpPr>
        <p:sp>
          <p:nvSpPr>
            <p:cNvPr id="9" name="Freeform 6"/>
            <p:cNvSpPr/>
            <p:nvPr/>
          </p:nvSpPr>
          <p:spPr bwMode="auto">
            <a:xfrm>
              <a:off x="5219700" y="2901951"/>
              <a:ext cx="1741488" cy="1741488"/>
            </a:xfrm>
            <a:custGeom>
              <a:avLst/>
              <a:gdLst>
                <a:gd name="T0" fmla="*/ 552 w 1097"/>
                <a:gd name="T1" fmla="*/ 0 h 1097"/>
                <a:gd name="T2" fmla="*/ 1097 w 1097"/>
                <a:gd name="T3" fmla="*/ 546 h 1097"/>
                <a:gd name="T4" fmla="*/ 552 w 1097"/>
                <a:gd name="T5" fmla="*/ 1097 h 1097"/>
                <a:gd name="T6" fmla="*/ 0 w 1097"/>
                <a:gd name="T7" fmla="*/ 546 h 1097"/>
                <a:gd name="T8" fmla="*/ 552 w 1097"/>
                <a:gd name="T9" fmla="*/ 0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7" h="1097">
                  <a:moveTo>
                    <a:pt x="552" y="0"/>
                  </a:moveTo>
                  <a:lnTo>
                    <a:pt x="1097" y="546"/>
                  </a:lnTo>
                  <a:lnTo>
                    <a:pt x="552" y="1097"/>
                  </a:lnTo>
                  <a:lnTo>
                    <a:pt x="0" y="546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2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8" name="Freeform 89"/>
            <p:cNvSpPr>
              <a:spLocks noEditPoints="1"/>
            </p:cNvSpPr>
            <p:nvPr/>
          </p:nvSpPr>
          <p:spPr bwMode="auto">
            <a:xfrm>
              <a:off x="5860648" y="3358538"/>
              <a:ext cx="459592" cy="443178"/>
            </a:xfrm>
            <a:custGeom>
              <a:avLst/>
              <a:gdLst>
                <a:gd name="T0" fmla="*/ 59 w 83"/>
                <a:gd name="T1" fmla="*/ 57 h 80"/>
                <a:gd name="T2" fmla="*/ 83 w 83"/>
                <a:gd name="T3" fmla="*/ 39 h 80"/>
                <a:gd name="T4" fmla="*/ 53 w 83"/>
                <a:gd name="T5" fmla="*/ 80 h 80"/>
                <a:gd name="T6" fmla="*/ 44 w 83"/>
                <a:gd name="T7" fmla="*/ 0 h 80"/>
                <a:gd name="T8" fmla="*/ 31 w 83"/>
                <a:gd name="T9" fmla="*/ 1 h 80"/>
                <a:gd name="T10" fmla="*/ 31 w 83"/>
                <a:gd name="T11" fmla="*/ 1 h 80"/>
                <a:gd name="T12" fmla="*/ 15 w 83"/>
                <a:gd name="T13" fmla="*/ 8 h 80"/>
                <a:gd name="T14" fmla="*/ 4 w 83"/>
                <a:gd name="T15" fmla="*/ 22 h 80"/>
                <a:gd name="T16" fmla="*/ 0 w 83"/>
                <a:gd name="T17" fmla="*/ 34 h 80"/>
                <a:gd name="T18" fmla="*/ 0 w 83"/>
                <a:gd name="T19" fmla="*/ 34 h 80"/>
                <a:gd name="T20" fmla="*/ 1 w 83"/>
                <a:gd name="T21" fmla="*/ 47 h 80"/>
                <a:gd name="T22" fmla="*/ 34 w 83"/>
                <a:gd name="T23" fmla="*/ 78 h 80"/>
                <a:gd name="T24" fmla="*/ 34 w 83"/>
                <a:gd name="T25" fmla="*/ 78 h 80"/>
                <a:gd name="T26" fmla="*/ 27 w 83"/>
                <a:gd name="T27" fmla="*/ 62 h 80"/>
                <a:gd name="T28" fmla="*/ 42 w 83"/>
                <a:gd name="T29" fmla="*/ 56 h 80"/>
                <a:gd name="T30" fmla="*/ 57 w 83"/>
                <a:gd name="T31" fmla="*/ 43 h 80"/>
                <a:gd name="T32" fmla="*/ 62 w 83"/>
                <a:gd name="T33" fmla="*/ 50 h 80"/>
                <a:gd name="T34" fmla="*/ 70 w 83"/>
                <a:gd name="T35" fmla="*/ 43 h 80"/>
                <a:gd name="T36" fmla="*/ 70 w 83"/>
                <a:gd name="T37" fmla="*/ 43 h 80"/>
                <a:gd name="T38" fmla="*/ 68 w 83"/>
                <a:gd name="T39" fmla="*/ 51 h 80"/>
                <a:gd name="T40" fmla="*/ 63 w 83"/>
                <a:gd name="T41" fmla="*/ 57 h 80"/>
                <a:gd name="T42" fmla="*/ 78 w 83"/>
                <a:gd name="T43" fmla="*/ 39 h 80"/>
                <a:gd name="T44" fmla="*/ 77 w 83"/>
                <a:gd name="T45" fmla="*/ 31 h 80"/>
                <a:gd name="T46" fmla="*/ 77 w 83"/>
                <a:gd name="T47" fmla="*/ 31 h 80"/>
                <a:gd name="T48" fmla="*/ 57 w 83"/>
                <a:gd name="T49" fmla="*/ 4 h 80"/>
                <a:gd name="T50" fmla="*/ 57 w 83"/>
                <a:gd name="T51" fmla="*/ 4 h 80"/>
                <a:gd name="T52" fmla="*/ 44 w 83"/>
                <a:gd name="T53" fmla="*/ 0 h 80"/>
                <a:gd name="T54" fmla="*/ 70 w 83"/>
                <a:gd name="T55" fmla="*/ 37 h 80"/>
                <a:gd name="T56" fmla="*/ 62 w 83"/>
                <a:gd name="T57" fmla="*/ 26 h 80"/>
                <a:gd name="T58" fmla="*/ 70 w 83"/>
                <a:gd name="T59" fmla="*/ 32 h 80"/>
                <a:gd name="T60" fmla="*/ 70 w 83"/>
                <a:gd name="T61" fmla="*/ 33 h 80"/>
                <a:gd name="T62" fmla="*/ 65 w 83"/>
                <a:gd name="T63" fmla="*/ 21 h 80"/>
                <a:gd name="T64" fmla="*/ 59 w 83"/>
                <a:gd name="T65" fmla="*/ 15 h 80"/>
                <a:gd name="T66" fmla="*/ 64 w 83"/>
                <a:gd name="T67" fmla="*/ 20 h 80"/>
                <a:gd name="T68" fmla="*/ 52 w 83"/>
                <a:gd name="T69" fmla="*/ 10 h 80"/>
                <a:gd name="T70" fmla="*/ 42 w 83"/>
                <a:gd name="T71" fmla="*/ 17 h 80"/>
                <a:gd name="T72" fmla="*/ 43 w 83"/>
                <a:gd name="T73" fmla="*/ 8 h 80"/>
                <a:gd name="T74" fmla="*/ 47 w 83"/>
                <a:gd name="T75" fmla="*/ 9 h 80"/>
                <a:gd name="T76" fmla="*/ 37 w 83"/>
                <a:gd name="T77" fmla="*/ 8 h 80"/>
                <a:gd name="T78" fmla="*/ 25 w 83"/>
                <a:gd name="T79" fmla="*/ 18 h 80"/>
                <a:gd name="T80" fmla="*/ 32 w 83"/>
                <a:gd name="T81" fmla="*/ 9 h 80"/>
                <a:gd name="T82" fmla="*/ 32 w 83"/>
                <a:gd name="T83" fmla="*/ 9 h 80"/>
                <a:gd name="T84" fmla="*/ 21 w 83"/>
                <a:gd name="T85" fmla="*/ 13 h 80"/>
                <a:gd name="T86" fmla="*/ 13 w 83"/>
                <a:gd name="T87" fmla="*/ 21 h 80"/>
                <a:gd name="T88" fmla="*/ 20 w 83"/>
                <a:gd name="T89" fmla="*/ 14 h 80"/>
                <a:gd name="T90" fmla="*/ 9 w 83"/>
                <a:gd name="T91" fmla="*/ 29 h 80"/>
                <a:gd name="T92" fmla="*/ 17 w 83"/>
                <a:gd name="T93" fmla="*/ 37 h 80"/>
                <a:gd name="T94" fmla="*/ 8 w 83"/>
                <a:gd name="T95" fmla="*/ 37 h 80"/>
                <a:gd name="T96" fmla="*/ 8 w 83"/>
                <a:gd name="T97" fmla="*/ 35 h 80"/>
                <a:gd name="T98" fmla="*/ 9 w 83"/>
                <a:gd name="T99" fmla="*/ 31 h 80"/>
                <a:gd name="T100" fmla="*/ 8 w 83"/>
                <a:gd name="T101" fmla="*/ 43 h 80"/>
                <a:gd name="T102" fmla="*/ 19 w 83"/>
                <a:gd name="T103" fmla="*/ 54 h 80"/>
                <a:gd name="T104" fmla="*/ 8 w 83"/>
                <a:gd name="T105" fmla="*/ 43 h 80"/>
                <a:gd name="T106" fmla="*/ 20 w 83"/>
                <a:gd name="T107" fmla="*/ 60 h 80"/>
                <a:gd name="T108" fmla="*/ 17 w 83"/>
                <a:gd name="T109" fmla="*/ 62 h 80"/>
                <a:gd name="T110" fmla="*/ 37 w 83"/>
                <a:gd name="T111" fmla="*/ 57 h 80"/>
                <a:gd name="T112" fmla="*/ 23 w 83"/>
                <a:gd name="T113" fmla="*/ 43 h 80"/>
                <a:gd name="T114" fmla="*/ 37 w 83"/>
                <a:gd name="T115" fmla="*/ 57 h 80"/>
                <a:gd name="T116" fmla="*/ 56 w 83"/>
                <a:gd name="T117" fmla="*/ 24 h 80"/>
                <a:gd name="T118" fmla="*/ 42 w 83"/>
                <a:gd name="T119" fmla="*/ 37 h 80"/>
                <a:gd name="T120" fmla="*/ 24 w 83"/>
                <a:gd name="T121" fmla="*/ 24 h 80"/>
                <a:gd name="T122" fmla="*/ 37 w 83"/>
                <a:gd name="T123" fmla="*/ 37 h 80"/>
                <a:gd name="T124" fmla="*/ 24 w 83"/>
                <a:gd name="T125" fmla="*/ 2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80">
                  <a:moveTo>
                    <a:pt x="36" y="63"/>
                  </a:moveTo>
                  <a:cubicBezTo>
                    <a:pt x="59" y="57"/>
                    <a:pt x="59" y="57"/>
                    <a:pt x="59" y="57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70" y="63"/>
                    <a:pt x="82" y="56"/>
                    <a:pt x="83" y="39"/>
                  </a:cubicBezTo>
                  <a:cubicBezTo>
                    <a:pt x="83" y="59"/>
                    <a:pt x="72" y="75"/>
                    <a:pt x="54" y="75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36" y="63"/>
                    <a:pt x="36" y="63"/>
                    <a:pt x="36" y="63"/>
                  </a:cubicBezTo>
                  <a:close/>
                  <a:moveTo>
                    <a:pt x="44" y="0"/>
                  </a:moveTo>
                  <a:cubicBezTo>
                    <a:pt x="40" y="0"/>
                    <a:pt x="35" y="0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5" y="2"/>
                    <a:pt x="20" y="5"/>
                    <a:pt x="15" y="8"/>
                  </a:cubicBezTo>
                  <a:cubicBezTo>
                    <a:pt x="11" y="12"/>
                    <a:pt x="7" y="16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6"/>
                    <a:pt x="1" y="30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9"/>
                    <a:pt x="0" y="43"/>
                    <a:pt x="0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2" y="55"/>
                    <a:pt x="6" y="62"/>
                    <a:pt x="11" y="67"/>
                  </a:cubicBezTo>
                  <a:cubicBezTo>
                    <a:pt x="17" y="73"/>
                    <a:pt x="25" y="77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7" y="79"/>
                    <a:pt x="40" y="79"/>
                    <a:pt x="42" y="78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6"/>
                    <a:pt x="57" y="49"/>
                    <a:pt x="56" y="52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48"/>
                    <a:pt x="62" y="45"/>
                    <a:pt x="63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4"/>
                    <a:pt x="70" y="46"/>
                    <a:pt x="69" y="47"/>
                  </a:cubicBezTo>
                  <a:cubicBezTo>
                    <a:pt x="69" y="49"/>
                    <a:pt x="69" y="50"/>
                    <a:pt x="68" y="51"/>
                  </a:cubicBezTo>
                  <a:cubicBezTo>
                    <a:pt x="67" y="52"/>
                    <a:pt x="65" y="52"/>
                    <a:pt x="64" y="53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9" y="56"/>
                    <a:pt x="73" y="53"/>
                    <a:pt x="75" y="48"/>
                  </a:cubicBezTo>
                  <a:cubicBezTo>
                    <a:pt x="77" y="45"/>
                    <a:pt x="77" y="42"/>
                    <a:pt x="78" y="39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4"/>
                    <a:pt x="78" y="33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6" y="25"/>
                    <a:pt x="74" y="20"/>
                    <a:pt x="70" y="15"/>
                  </a:cubicBezTo>
                  <a:cubicBezTo>
                    <a:pt x="67" y="11"/>
                    <a:pt x="62" y="7"/>
                    <a:pt x="57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3" y="2"/>
                    <a:pt x="49" y="1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  <a:moveTo>
                    <a:pt x="70" y="37"/>
                  </a:moveTo>
                  <a:cubicBezTo>
                    <a:pt x="63" y="37"/>
                    <a:pt x="63" y="37"/>
                    <a:pt x="63" y="37"/>
                  </a:cubicBezTo>
                  <a:cubicBezTo>
                    <a:pt x="63" y="34"/>
                    <a:pt x="62" y="30"/>
                    <a:pt x="62" y="26"/>
                  </a:cubicBezTo>
                  <a:cubicBezTo>
                    <a:pt x="64" y="27"/>
                    <a:pt x="66" y="27"/>
                    <a:pt x="68" y="28"/>
                  </a:cubicBezTo>
                  <a:cubicBezTo>
                    <a:pt x="69" y="29"/>
                    <a:pt x="69" y="31"/>
                    <a:pt x="7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4"/>
                    <a:pt x="70" y="36"/>
                    <a:pt x="70" y="37"/>
                  </a:cubicBezTo>
                  <a:close/>
                  <a:moveTo>
                    <a:pt x="65" y="21"/>
                  </a:moveTo>
                  <a:cubicBezTo>
                    <a:pt x="63" y="21"/>
                    <a:pt x="62" y="20"/>
                    <a:pt x="61" y="20"/>
                  </a:cubicBezTo>
                  <a:cubicBezTo>
                    <a:pt x="60" y="18"/>
                    <a:pt x="60" y="17"/>
                    <a:pt x="59" y="15"/>
                  </a:cubicBezTo>
                  <a:cubicBezTo>
                    <a:pt x="60" y="16"/>
                    <a:pt x="61" y="16"/>
                    <a:pt x="61" y="17"/>
                  </a:cubicBezTo>
                  <a:cubicBezTo>
                    <a:pt x="62" y="18"/>
                    <a:pt x="63" y="19"/>
                    <a:pt x="64" y="20"/>
                  </a:cubicBezTo>
                  <a:cubicBezTo>
                    <a:pt x="64" y="20"/>
                    <a:pt x="65" y="21"/>
                    <a:pt x="65" y="21"/>
                  </a:cubicBezTo>
                  <a:close/>
                  <a:moveTo>
                    <a:pt x="52" y="10"/>
                  </a:moveTo>
                  <a:cubicBezTo>
                    <a:pt x="53" y="13"/>
                    <a:pt x="54" y="16"/>
                    <a:pt x="55" y="19"/>
                  </a:cubicBezTo>
                  <a:cubicBezTo>
                    <a:pt x="50" y="18"/>
                    <a:pt x="46" y="17"/>
                    <a:pt x="42" y="17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4" y="8"/>
                    <a:pt x="46" y="9"/>
                    <a:pt x="47" y="9"/>
                  </a:cubicBezTo>
                  <a:cubicBezTo>
                    <a:pt x="49" y="9"/>
                    <a:pt x="50" y="10"/>
                    <a:pt x="52" y="10"/>
                  </a:cubicBezTo>
                  <a:close/>
                  <a:moveTo>
                    <a:pt x="37" y="8"/>
                  </a:moveTo>
                  <a:cubicBezTo>
                    <a:pt x="37" y="17"/>
                    <a:pt x="37" y="17"/>
                    <a:pt x="37" y="17"/>
                  </a:cubicBezTo>
                  <a:cubicBezTo>
                    <a:pt x="33" y="17"/>
                    <a:pt x="29" y="17"/>
                    <a:pt x="25" y="18"/>
                  </a:cubicBezTo>
                  <a:cubicBezTo>
                    <a:pt x="26" y="15"/>
                    <a:pt x="27" y="12"/>
                    <a:pt x="29" y="10"/>
                  </a:cubicBezTo>
                  <a:cubicBezTo>
                    <a:pt x="30" y="9"/>
                    <a:pt x="31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4" y="8"/>
                    <a:pt x="35" y="8"/>
                    <a:pt x="37" y="8"/>
                  </a:cubicBezTo>
                  <a:close/>
                  <a:moveTo>
                    <a:pt x="21" y="13"/>
                  </a:moveTo>
                  <a:cubicBezTo>
                    <a:pt x="21" y="15"/>
                    <a:pt x="20" y="17"/>
                    <a:pt x="19" y="19"/>
                  </a:cubicBezTo>
                  <a:cubicBezTo>
                    <a:pt x="17" y="20"/>
                    <a:pt x="15" y="20"/>
                    <a:pt x="13" y="21"/>
                  </a:cubicBezTo>
                  <a:cubicBezTo>
                    <a:pt x="14" y="20"/>
                    <a:pt x="16" y="18"/>
                    <a:pt x="17" y="17"/>
                  </a:cubicBezTo>
                  <a:cubicBezTo>
                    <a:pt x="18" y="16"/>
                    <a:pt x="19" y="15"/>
                    <a:pt x="20" y="14"/>
                  </a:cubicBezTo>
                  <a:cubicBezTo>
                    <a:pt x="20" y="14"/>
                    <a:pt x="21" y="14"/>
                    <a:pt x="21" y="13"/>
                  </a:cubicBezTo>
                  <a:close/>
                  <a:moveTo>
                    <a:pt x="9" y="29"/>
                  </a:moveTo>
                  <a:cubicBezTo>
                    <a:pt x="12" y="27"/>
                    <a:pt x="15" y="26"/>
                    <a:pt x="18" y="25"/>
                  </a:cubicBezTo>
                  <a:cubicBezTo>
                    <a:pt x="17" y="29"/>
                    <a:pt x="17" y="33"/>
                    <a:pt x="17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6"/>
                    <a:pt x="8" y="36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4"/>
                    <a:pt x="8" y="32"/>
                    <a:pt x="9" y="31"/>
                  </a:cubicBezTo>
                  <a:cubicBezTo>
                    <a:pt x="9" y="30"/>
                    <a:pt x="9" y="29"/>
                    <a:pt x="9" y="29"/>
                  </a:cubicBezTo>
                  <a:close/>
                  <a:moveTo>
                    <a:pt x="8" y="43"/>
                  </a:moveTo>
                  <a:cubicBezTo>
                    <a:pt x="17" y="43"/>
                    <a:pt x="17" y="43"/>
                    <a:pt x="17" y="43"/>
                  </a:cubicBezTo>
                  <a:cubicBezTo>
                    <a:pt x="18" y="47"/>
                    <a:pt x="18" y="50"/>
                    <a:pt x="19" y="54"/>
                  </a:cubicBezTo>
                  <a:cubicBezTo>
                    <a:pt x="16" y="53"/>
                    <a:pt x="13" y="52"/>
                    <a:pt x="10" y="51"/>
                  </a:cubicBezTo>
                  <a:cubicBezTo>
                    <a:pt x="9" y="48"/>
                    <a:pt x="8" y="46"/>
                    <a:pt x="8" y="43"/>
                  </a:cubicBezTo>
                  <a:close/>
                  <a:moveTo>
                    <a:pt x="14" y="59"/>
                  </a:moveTo>
                  <a:cubicBezTo>
                    <a:pt x="16" y="59"/>
                    <a:pt x="18" y="60"/>
                    <a:pt x="20" y="60"/>
                  </a:cubicBezTo>
                  <a:cubicBezTo>
                    <a:pt x="21" y="62"/>
                    <a:pt x="21" y="64"/>
                    <a:pt x="22" y="66"/>
                  </a:cubicBezTo>
                  <a:cubicBezTo>
                    <a:pt x="20" y="64"/>
                    <a:pt x="18" y="63"/>
                    <a:pt x="17" y="62"/>
                  </a:cubicBezTo>
                  <a:cubicBezTo>
                    <a:pt x="16" y="61"/>
                    <a:pt x="15" y="60"/>
                    <a:pt x="14" y="59"/>
                  </a:cubicBezTo>
                  <a:close/>
                  <a:moveTo>
                    <a:pt x="37" y="57"/>
                  </a:moveTo>
                  <a:cubicBezTo>
                    <a:pt x="37" y="43"/>
                    <a:pt x="37" y="43"/>
                    <a:pt x="37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7"/>
                    <a:pt x="24" y="51"/>
                    <a:pt x="25" y="56"/>
                  </a:cubicBezTo>
                  <a:cubicBezTo>
                    <a:pt x="29" y="57"/>
                    <a:pt x="33" y="57"/>
                    <a:pt x="37" y="57"/>
                  </a:cubicBezTo>
                  <a:close/>
                  <a:moveTo>
                    <a:pt x="42" y="22"/>
                  </a:moveTo>
                  <a:cubicBezTo>
                    <a:pt x="47" y="23"/>
                    <a:pt x="51" y="23"/>
                    <a:pt x="56" y="24"/>
                  </a:cubicBezTo>
                  <a:cubicBezTo>
                    <a:pt x="57" y="29"/>
                    <a:pt x="57" y="33"/>
                    <a:pt x="57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22"/>
                    <a:pt x="42" y="22"/>
                    <a:pt x="42" y="22"/>
                  </a:cubicBezTo>
                  <a:close/>
                  <a:moveTo>
                    <a:pt x="24" y="24"/>
                  </a:moveTo>
                  <a:cubicBezTo>
                    <a:pt x="28" y="23"/>
                    <a:pt x="32" y="22"/>
                    <a:pt x="37" y="22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3"/>
                    <a:pt x="23" y="28"/>
                    <a:pt x="24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39038" y="3841303"/>
              <a:ext cx="9028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添加标题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264819" y="1945958"/>
            <a:ext cx="1741488" cy="1752600"/>
            <a:chOff x="4264025" y="1925638"/>
            <a:chExt cx="1741488" cy="1752600"/>
          </a:xfrm>
        </p:grpSpPr>
        <p:sp>
          <p:nvSpPr>
            <p:cNvPr id="11" name="Freeform 7"/>
            <p:cNvSpPr/>
            <p:nvPr/>
          </p:nvSpPr>
          <p:spPr bwMode="auto">
            <a:xfrm>
              <a:off x="4264025" y="1925638"/>
              <a:ext cx="1741488" cy="1752600"/>
            </a:xfrm>
            <a:custGeom>
              <a:avLst/>
              <a:gdLst>
                <a:gd name="T0" fmla="*/ 551 w 1097"/>
                <a:gd name="T1" fmla="*/ 0 h 1104"/>
                <a:gd name="T2" fmla="*/ 1097 w 1097"/>
                <a:gd name="T3" fmla="*/ 552 h 1104"/>
                <a:gd name="T4" fmla="*/ 551 w 1097"/>
                <a:gd name="T5" fmla="*/ 1104 h 1104"/>
                <a:gd name="T6" fmla="*/ 0 w 1097"/>
                <a:gd name="T7" fmla="*/ 552 h 1104"/>
                <a:gd name="T8" fmla="*/ 551 w 1097"/>
                <a:gd name="T9" fmla="*/ 0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7" h="1104">
                  <a:moveTo>
                    <a:pt x="551" y="0"/>
                  </a:moveTo>
                  <a:lnTo>
                    <a:pt x="1097" y="552"/>
                  </a:lnTo>
                  <a:lnTo>
                    <a:pt x="551" y="1104"/>
                  </a:lnTo>
                  <a:lnTo>
                    <a:pt x="0" y="552"/>
                  </a:lnTo>
                  <a:lnTo>
                    <a:pt x="551" y="0"/>
                  </a:lnTo>
                  <a:close/>
                </a:path>
              </a:pathLst>
            </a:custGeom>
            <a:solidFill>
              <a:srgbClr val="44546A">
                <a:alpha val="70000"/>
              </a:srgbClr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48051" y="2571106"/>
              <a:ext cx="8343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Bebas" pitchFamily="2" charset="0"/>
                  <a:ea typeface="微软雅黑" panose="020B0503020204020204" charset="-122"/>
                </a:rPr>
                <a:t>easy</a:t>
              </a:r>
              <a:endParaRPr lang="zh-CN" altLang="en-US" sz="2400" dirty="0">
                <a:solidFill>
                  <a:schemeClr val="bg1"/>
                </a:solidFill>
                <a:latin typeface="Bebas" pitchFamily="2" charset="0"/>
                <a:ea typeface="微软雅黑" panose="020B050302020402020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177757" y="3889058"/>
            <a:ext cx="1741488" cy="1741488"/>
            <a:chOff x="6176963" y="3868738"/>
            <a:chExt cx="1741488" cy="1741488"/>
          </a:xfrm>
        </p:grpSpPr>
        <p:sp>
          <p:nvSpPr>
            <p:cNvPr id="15" name="Freeform 10"/>
            <p:cNvSpPr/>
            <p:nvPr/>
          </p:nvSpPr>
          <p:spPr bwMode="auto">
            <a:xfrm>
              <a:off x="6176963" y="3868738"/>
              <a:ext cx="1741488" cy="1741488"/>
            </a:xfrm>
            <a:custGeom>
              <a:avLst/>
              <a:gdLst>
                <a:gd name="T0" fmla="*/ 545 w 1097"/>
                <a:gd name="T1" fmla="*/ 0 h 1097"/>
                <a:gd name="T2" fmla="*/ 1097 w 1097"/>
                <a:gd name="T3" fmla="*/ 545 h 1097"/>
                <a:gd name="T4" fmla="*/ 545 w 1097"/>
                <a:gd name="T5" fmla="*/ 1097 h 1097"/>
                <a:gd name="T6" fmla="*/ 0 w 1097"/>
                <a:gd name="T7" fmla="*/ 545 h 1097"/>
                <a:gd name="T8" fmla="*/ 545 w 1097"/>
                <a:gd name="T9" fmla="*/ 0 h 1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7" h="1097">
                  <a:moveTo>
                    <a:pt x="545" y="0"/>
                  </a:moveTo>
                  <a:lnTo>
                    <a:pt x="1097" y="545"/>
                  </a:lnTo>
                  <a:lnTo>
                    <a:pt x="545" y="1097"/>
                  </a:lnTo>
                  <a:lnTo>
                    <a:pt x="0" y="545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44546A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652695" y="4508650"/>
              <a:ext cx="7900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Bebas" pitchFamily="2" charset="0"/>
                  <a:ea typeface="微软雅黑" panose="020B0503020204020204" charset="-122"/>
                </a:rPr>
                <a:t>fast</a:t>
              </a:r>
              <a:endParaRPr lang="zh-CN" altLang="en-US" sz="2400" dirty="0">
                <a:solidFill>
                  <a:schemeClr val="bg1"/>
                </a:solidFill>
                <a:latin typeface="Bebas" pitchFamily="2" charset="0"/>
                <a:ea typeface="微软雅黑" panose="020B0503020204020204" charset="-122"/>
              </a:endParaRPr>
            </a:p>
          </p:txBody>
        </p:sp>
      </p:grpSp>
      <p:sp>
        <p:nvSpPr>
          <p:cNvPr id="16" name="TextBox 21"/>
          <p:cNvSpPr txBox="1"/>
          <p:nvPr/>
        </p:nvSpPr>
        <p:spPr>
          <a:xfrm>
            <a:off x="2279576" y="2637592"/>
            <a:ext cx="177427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algn="r">
              <a:lnSpc>
                <a:spcPct val="150000"/>
              </a:lnSpc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12224" y="2637592"/>
            <a:ext cx="177427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</a:endParaRPr>
          </a:p>
        </p:txBody>
      </p:sp>
      <p:sp>
        <p:nvSpPr>
          <p:cNvPr id="17" name="TextBox 23"/>
          <p:cNvSpPr txBox="1"/>
          <p:nvPr/>
        </p:nvSpPr>
        <p:spPr>
          <a:xfrm>
            <a:off x="2279576" y="4575136"/>
            <a:ext cx="177427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algn="r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</a:endParaRPr>
          </a:p>
        </p:txBody>
      </p:sp>
      <p:sp>
        <p:nvSpPr>
          <p:cNvPr id="38" name="TextBox 24"/>
          <p:cNvSpPr txBox="1"/>
          <p:nvPr/>
        </p:nvSpPr>
        <p:spPr>
          <a:xfrm>
            <a:off x="8112224" y="4575136"/>
            <a:ext cx="1774276" cy="36893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cs typeface="华文黑体" pitchFamily="2" charset="-122"/>
              </a:rPr>
              <a:t>点击添加标题</a:t>
            </a:r>
            <a:endParaRPr lang="zh-CN" altLang="en-US" sz="16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cs typeface="华文黑体" pitchFamily="2" charset="-122"/>
            </a:endParaRPr>
          </a:p>
        </p:txBody>
      </p:sp>
      <p:sp>
        <p:nvSpPr>
          <p:cNvPr id="47" name="TextBox 25"/>
          <p:cNvSpPr txBox="1"/>
          <p:nvPr/>
        </p:nvSpPr>
        <p:spPr>
          <a:xfrm>
            <a:off x="885502" y="3396466"/>
            <a:ext cx="316835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  <a:alpha val="9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  <a:alpha val="9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TextBox 26"/>
          <p:cNvSpPr txBox="1"/>
          <p:nvPr/>
        </p:nvSpPr>
        <p:spPr>
          <a:xfrm>
            <a:off x="8112226" y="3396466"/>
            <a:ext cx="316835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  <a:alpha val="9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您的内容打在这里，或者通过复制您的文本后，在此框中选择粘贴，并选择只保留文字。您的内容打在这里，或者通过通过复制您的文本。</a:t>
            </a:r>
            <a:endParaRPr lang="zh-CN" altLang="en-US" sz="1000" dirty="0">
              <a:solidFill>
                <a:schemeClr val="tx1">
                  <a:lumMod val="65000"/>
                  <a:lumOff val="35000"/>
                  <a:alpha val="9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4223544" y="2631758"/>
            <a:ext cx="3735388" cy="2314576"/>
            <a:chOff x="4222750" y="2611438"/>
            <a:chExt cx="3735388" cy="2314576"/>
          </a:xfrm>
        </p:grpSpPr>
        <p:sp>
          <p:nvSpPr>
            <p:cNvPr id="51" name="Freeform 11"/>
            <p:cNvSpPr/>
            <p:nvPr/>
          </p:nvSpPr>
          <p:spPr bwMode="auto">
            <a:xfrm>
              <a:off x="7585075" y="2611438"/>
              <a:ext cx="373063" cy="381000"/>
            </a:xfrm>
            <a:custGeom>
              <a:avLst/>
              <a:gdLst>
                <a:gd name="T0" fmla="*/ 6 w 37"/>
                <a:gd name="T1" fmla="*/ 0 h 38"/>
                <a:gd name="T2" fmla="*/ 31 w 37"/>
                <a:gd name="T3" fmla="*/ 0 h 38"/>
                <a:gd name="T4" fmla="*/ 37 w 37"/>
                <a:gd name="T5" fmla="*/ 6 h 38"/>
                <a:gd name="T6" fmla="*/ 37 w 37"/>
                <a:gd name="T7" fmla="*/ 32 h 38"/>
                <a:gd name="T8" fmla="*/ 31 w 37"/>
                <a:gd name="T9" fmla="*/ 38 h 38"/>
                <a:gd name="T10" fmla="*/ 6 w 37"/>
                <a:gd name="T11" fmla="*/ 38 h 38"/>
                <a:gd name="T12" fmla="*/ 0 w 37"/>
                <a:gd name="T13" fmla="*/ 32 h 38"/>
                <a:gd name="T14" fmla="*/ 0 w 37"/>
                <a:gd name="T15" fmla="*/ 6 h 38"/>
                <a:gd name="T16" fmla="*/ 6 w 37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6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5" y="0"/>
                    <a:pt x="37" y="3"/>
                    <a:pt x="37" y="6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5"/>
                    <a:pt x="35" y="38"/>
                    <a:pt x="31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2" y="38"/>
                    <a:pt x="0" y="35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061C2A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2" name="Freeform 14"/>
            <p:cNvSpPr/>
            <p:nvPr/>
          </p:nvSpPr>
          <p:spPr bwMode="auto">
            <a:xfrm>
              <a:off x="4222750" y="4543426"/>
              <a:ext cx="373063" cy="382588"/>
            </a:xfrm>
            <a:custGeom>
              <a:avLst/>
              <a:gdLst>
                <a:gd name="T0" fmla="*/ 6 w 37"/>
                <a:gd name="T1" fmla="*/ 0 h 38"/>
                <a:gd name="T2" fmla="*/ 31 w 37"/>
                <a:gd name="T3" fmla="*/ 0 h 38"/>
                <a:gd name="T4" fmla="*/ 37 w 37"/>
                <a:gd name="T5" fmla="*/ 6 h 38"/>
                <a:gd name="T6" fmla="*/ 37 w 37"/>
                <a:gd name="T7" fmla="*/ 32 h 38"/>
                <a:gd name="T8" fmla="*/ 31 w 37"/>
                <a:gd name="T9" fmla="*/ 38 h 38"/>
                <a:gd name="T10" fmla="*/ 6 w 37"/>
                <a:gd name="T11" fmla="*/ 38 h 38"/>
                <a:gd name="T12" fmla="*/ 0 w 37"/>
                <a:gd name="T13" fmla="*/ 32 h 38"/>
                <a:gd name="T14" fmla="*/ 0 w 37"/>
                <a:gd name="T15" fmla="*/ 6 h 38"/>
                <a:gd name="T16" fmla="*/ 6 w 37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6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5" y="0"/>
                    <a:pt x="37" y="3"/>
                    <a:pt x="37" y="6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5"/>
                    <a:pt x="35" y="38"/>
                    <a:pt x="31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2" y="38"/>
                    <a:pt x="0" y="35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chemeClr val="tx2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3" name="Freeform 6"/>
            <p:cNvSpPr>
              <a:spLocks noEditPoints="1"/>
            </p:cNvSpPr>
            <p:nvPr/>
          </p:nvSpPr>
          <p:spPr bwMode="auto">
            <a:xfrm>
              <a:off x="7640661" y="2670993"/>
              <a:ext cx="261890" cy="261890"/>
            </a:xfrm>
            <a:custGeom>
              <a:avLst/>
              <a:gdLst>
                <a:gd name="T0" fmla="*/ 0 w 140"/>
                <a:gd name="T1" fmla="*/ 70 h 140"/>
                <a:gd name="T2" fmla="*/ 140 w 140"/>
                <a:gd name="T3" fmla="*/ 70 h 140"/>
                <a:gd name="T4" fmla="*/ 70 w 140"/>
                <a:gd name="T5" fmla="*/ 130 h 140"/>
                <a:gd name="T6" fmla="*/ 70 w 140"/>
                <a:gd name="T7" fmla="*/ 10 h 140"/>
                <a:gd name="T8" fmla="*/ 70 w 140"/>
                <a:gd name="T9" fmla="*/ 130 h 140"/>
                <a:gd name="T10" fmla="*/ 97 w 140"/>
                <a:gd name="T11" fmla="*/ 48 h 140"/>
                <a:gd name="T12" fmla="*/ 90 w 140"/>
                <a:gd name="T13" fmla="*/ 58 h 140"/>
                <a:gd name="T14" fmla="*/ 70 w 140"/>
                <a:gd name="T15" fmla="*/ 15 h 140"/>
                <a:gd name="T16" fmla="*/ 70 w 140"/>
                <a:gd name="T17" fmla="*/ 125 h 140"/>
                <a:gd name="T18" fmla="*/ 70 w 140"/>
                <a:gd name="T19" fmla="*/ 15 h 140"/>
                <a:gd name="T20" fmla="*/ 70 w 140"/>
                <a:gd name="T21" fmla="*/ 16 h 140"/>
                <a:gd name="T22" fmla="*/ 72 w 140"/>
                <a:gd name="T23" fmla="*/ 26 h 140"/>
                <a:gd name="T24" fmla="*/ 68 w 140"/>
                <a:gd name="T25" fmla="*/ 26 h 140"/>
                <a:gd name="T26" fmla="*/ 79 w 140"/>
                <a:gd name="T27" fmla="*/ 45 h 140"/>
                <a:gd name="T28" fmla="*/ 73 w 140"/>
                <a:gd name="T29" fmla="*/ 45 h 140"/>
                <a:gd name="T30" fmla="*/ 67 w 140"/>
                <a:gd name="T31" fmla="*/ 49 h 140"/>
                <a:gd name="T32" fmla="*/ 76 w 140"/>
                <a:gd name="T33" fmla="*/ 40 h 140"/>
                <a:gd name="T34" fmla="*/ 84 w 140"/>
                <a:gd name="T35" fmla="*/ 48 h 140"/>
                <a:gd name="T36" fmla="*/ 80 w 140"/>
                <a:gd name="T37" fmla="*/ 55 h 140"/>
                <a:gd name="T38" fmla="*/ 73 w 140"/>
                <a:gd name="T39" fmla="*/ 60 h 140"/>
                <a:gd name="T40" fmla="*/ 84 w 140"/>
                <a:gd name="T41" fmla="*/ 61 h 140"/>
                <a:gd name="T42" fmla="*/ 67 w 140"/>
                <a:gd name="T43" fmla="*/ 65 h 140"/>
                <a:gd name="T44" fmla="*/ 72 w 140"/>
                <a:gd name="T45" fmla="*/ 55 h 140"/>
                <a:gd name="T46" fmla="*/ 79 w 140"/>
                <a:gd name="T47" fmla="*/ 50 h 140"/>
                <a:gd name="T48" fmla="*/ 79 w 140"/>
                <a:gd name="T49" fmla="*/ 45 h 140"/>
                <a:gd name="T50" fmla="*/ 44 w 140"/>
                <a:gd name="T51" fmla="*/ 37 h 140"/>
                <a:gd name="T52" fmla="*/ 57 w 140"/>
                <a:gd name="T53" fmla="*/ 54 h 140"/>
                <a:gd name="T54" fmla="*/ 36 w 140"/>
                <a:gd name="T55" fmla="*/ 43 h 140"/>
                <a:gd name="T56" fmla="*/ 26 w 140"/>
                <a:gd name="T57" fmla="*/ 72 h 140"/>
                <a:gd name="T58" fmla="*/ 17 w 140"/>
                <a:gd name="T59" fmla="*/ 70 h 140"/>
                <a:gd name="T60" fmla="*/ 26 w 140"/>
                <a:gd name="T61" fmla="*/ 68 h 140"/>
                <a:gd name="T62" fmla="*/ 26 w 140"/>
                <a:gd name="T63" fmla="*/ 72 h 140"/>
                <a:gd name="T64" fmla="*/ 70 w 140"/>
                <a:gd name="T65" fmla="*/ 124 h 140"/>
                <a:gd name="T66" fmla="*/ 68 w 140"/>
                <a:gd name="T67" fmla="*/ 114 h 140"/>
                <a:gd name="T68" fmla="*/ 72 w 140"/>
                <a:gd name="T69" fmla="*/ 114 h 140"/>
                <a:gd name="T70" fmla="*/ 70 w 140"/>
                <a:gd name="T71" fmla="*/ 107 h 140"/>
                <a:gd name="T72" fmla="*/ 31 w 140"/>
                <a:gd name="T73" fmla="*/ 56 h 140"/>
                <a:gd name="T74" fmla="*/ 49 w 140"/>
                <a:gd name="T75" fmla="*/ 61 h 140"/>
                <a:gd name="T76" fmla="*/ 49 w 140"/>
                <a:gd name="T77" fmla="*/ 68 h 140"/>
                <a:gd name="T78" fmla="*/ 73 w 140"/>
                <a:gd name="T79" fmla="*/ 90 h 140"/>
                <a:gd name="T80" fmla="*/ 70 w 140"/>
                <a:gd name="T81" fmla="*/ 107 h 140"/>
                <a:gd name="T82" fmla="*/ 75 w 140"/>
                <a:gd name="T83" fmla="*/ 89 h 140"/>
                <a:gd name="T84" fmla="*/ 83 w 140"/>
                <a:gd name="T85" fmla="*/ 83 h 140"/>
                <a:gd name="T86" fmla="*/ 96 w 140"/>
                <a:gd name="T87" fmla="*/ 99 h 140"/>
                <a:gd name="T88" fmla="*/ 104 w 140"/>
                <a:gd name="T89" fmla="*/ 62 h 140"/>
                <a:gd name="T90" fmla="*/ 101 w 140"/>
                <a:gd name="T91" fmla="*/ 66 h 140"/>
                <a:gd name="T92" fmla="*/ 97 w 140"/>
                <a:gd name="T93" fmla="*/ 62 h 140"/>
                <a:gd name="T94" fmla="*/ 86 w 140"/>
                <a:gd name="T95" fmla="*/ 57 h 140"/>
                <a:gd name="T96" fmla="*/ 101 w 140"/>
                <a:gd name="T97" fmla="*/ 40 h 140"/>
                <a:gd name="T98" fmla="*/ 104 w 140"/>
                <a:gd name="T99" fmla="*/ 58 h 140"/>
                <a:gd name="T100" fmla="*/ 122 w 140"/>
                <a:gd name="T101" fmla="*/ 72 h 140"/>
                <a:gd name="T102" fmla="*/ 112 w 140"/>
                <a:gd name="T103" fmla="*/ 70 h 140"/>
                <a:gd name="T104" fmla="*/ 122 w 140"/>
                <a:gd name="T105" fmla="*/ 68 h 140"/>
                <a:gd name="T106" fmla="*/ 122 w 140"/>
                <a:gd name="T107" fmla="*/ 7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0" h="140">
                  <a:moveTo>
                    <a:pt x="70" y="0"/>
                  </a:moveTo>
                  <a:cubicBezTo>
                    <a:pt x="32" y="0"/>
                    <a:pt x="0" y="31"/>
                    <a:pt x="0" y="70"/>
                  </a:cubicBezTo>
                  <a:cubicBezTo>
                    <a:pt x="0" y="109"/>
                    <a:pt x="32" y="140"/>
                    <a:pt x="70" y="140"/>
                  </a:cubicBezTo>
                  <a:cubicBezTo>
                    <a:pt x="109" y="140"/>
                    <a:pt x="140" y="109"/>
                    <a:pt x="140" y="70"/>
                  </a:cubicBezTo>
                  <a:cubicBezTo>
                    <a:pt x="140" y="31"/>
                    <a:pt x="109" y="0"/>
                    <a:pt x="70" y="0"/>
                  </a:cubicBezTo>
                  <a:close/>
                  <a:moveTo>
                    <a:pt x="70" y="130"/>
                  </a:moveTo>
                  <a:cubicBezTo>
                    <a:pt x="37" y="130"/>
                    <a:pt x="11" y="103"/>
                    <a:pt x="11" y="70"/>
                  </a:cubicBezTo>
                  <a:cubicBezTo>
                    <a:pt x="11" y="37"/>
                    <a:pt x="37" y="10"/>
                    <a:pt x="70" y="10"/>
                  </a:cubicBezTo>
                  <a:cubicBezTo>
                    <a:pt x="103" y="10"/>
                    <a:pt x="130" y="37"/>
                    <a:pt x="130" y="70"/>
                  </a:cubicBezTo>
                  <a:cubicBezTo>
                    <a:pt x="130" y="103"/>
                    <a:pt x="103" y="130"/>
                    <a:pt x="70" y="130"/>
                  </a:cubicBezTo>
                  <a:close/>
                  <a:moveTo>
                    <a:pt x="96" y="48"/>
                  </a:moveTo>
                  <a:cubicBezTo>
                    <a:pt x="97" y="48"/>
                    <a:pt x="97" y="48"/>
                    <a:pt x="97" y="4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0" y="58"/>
                    <a:pt x="90" y="58"/>
                    <a:pt x="90" y="58"/>
                  </a:cubicBezTo>
                  <a:lnTo>
                    <a:pt x="96" y="48"/>
                  </a:lnTo>
                  <a:close/>
                  <a:moveTo>
                    <a:pt x="70" y="15"/>
                  </a:moveTo>
                  <a:cubicBezTo>
                    <a:pt x="40" y="15"/>
                    <a:pt x="15" y="40"/>
                    <a:pt x="15" y="70"/>
                  </a:cubicBezTo>
                  <a:cubicBezTo>
                    <a:pt x="15" y="100"/>
                    <a:pt x="40" y="125"/>
                    <a:pt x="70" y="125"/>
                  </a:cubicBezTo>
                  <a:cubicBezTo>
                    <a:pt x="101" y="125"/>
                    <a:pt x="125" y="100"/>
                    <a:pt x="125" y="70"/>
                  </a:cubicBezTo>
                  <a:cubicBezTo>
                    <a:pt x="125" y="40"/>
                    <a:pt x="101" y="15"/>
                    <a:pt x="70" y="15"/>
                  </a:cubicBezTo>
                  <a:close/>
                  <a:moveTo>
                    <a:pt x="68" y="19"/>
                  </a:moveTo>
                  <a:cubicBezTo>
                    <a:pt x="68" y="17"/>
                    <a:pt x="69" y="16"/>
                    <a:pt x="70" y="16"/>
                  </a:cubicBezTo>
                  <a:cubicBezTo>
                    <a:pt x="71" y="16"/>
                    <a:pt x="72" y="17"/>
                    <a:pt x="72" y="19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7"/>
                    <a:pt x="71" y="28"/>
                    <a:pt x="70" y="28"/>
                  </a:cubicBezTo>
                  <a:cubicBezTo>
                    <a:pt x="69" y="28"/>
                    <a:pt x="68" y="27"/>
                    <a:pt x="68" y="26"/>
                  </a:cubicBezTo>
                  <a:lnTo>
                    <a:pt x="68" y="19"/>
                  </a:lnTo>
                  <a:close/>
                  <a:moveTo>
                    <a:pt x="79" y="45"/>
                  </a:moveTo>
                  <a:cubicBezTo>
                    <a:pt x="78" y="44"/>
                    <a:pt x="77" y="44"/>
                    <a:pt x="76" y="44"/>
                  </a:cubicBezTo>
                  <a:cubicBezTo>
                    <a:pt x="75" y="44"/>
                    <a:pt x="74" y="44"/>
                    <a:pt x="73" y="45"/>
                  </a:cubicBezTo>
                  <a:cubicBezTo>
                    <a:pt x="72" y="46"/>
                    <a:pt x="72" y="47"/>
                    <a:pt x="72" y="49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67" y="46"/>
                    <a:pt x="68" y="44"/>
                    <a:pt x="69" y="43"/>
                  </a:cubicBezTo>
                  <a:cubicBezTo>
                    <a:pt x="71" y="41"/>
                    <a:pt x="73" y="40"/>
                    <a:pt x="76" y="40"/>
                  </a:cubicBezTo>
                  <a:cubicBezTo>
                    <a:pt x="79" y="40"/>
                    <a:pt x="81" y="41"/>
                    <a:pt x="82" y="42"/>
                  </a:cubicBezTo>
                  <a:cubicBezTo>
                    <a:pt x="84" y="44"/>
                    <a:pt x="84" y="46"/>
                    <a:pt x="84" y="48"/>
                  </a:cubicBezTo>
                  <a:cubicBezTo>
                    <a:pt x="84" y="50"/>
                    <a:pt x="84" y="51"/>
                    <a:pt x="83" y="52"/>
                  </a:cubicBezTo>
                  <a:cubicBezTo>
                    <a:pt x="82" y="53"/>
                    <a:pt x="81" y="54"/>
                    <a:pt x="80" y="55"/>
                  </a:cubicBezTo>
                  <a:cubicBezTo>
                    <a:pt x="75" y="59"/>
                    <a:pt x="75" y="59"/>
                    <a:pt x="75" y="59"/>
                  </a:cubicBezTo>
                  <a:cubicBezTo>
                    <a:pt x="74" y="59"/>
                    <a:pt x="74" y="59"/>
                    <a:pt x="73" y="60"/>
                  </a:cubicBezTo>
                  <a:cubicBezTo>
                    <a:pt x="73" y="60"/>
                    <a:pt x="73" y="61"/>
                    <a:pt x="73" y="61"/>
                  </a:cubicBezTo>
                  <a:cubicBezTo>
                    <a:pt x="84" y="61"/>
                    <a:pt x="84" y="61"/>
                    <a:pt x="84" y="61"/>
                  </a:cubicBezTo>
                  <a:cubicBezTo>
                    <a:pt x="84" y="65"/>
                    <a:pt x="84" y="65"/>
                    <a:pt x="84" y="65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67" y="64"/>
                    <a:pt x="67" y="62"/>
                    <a:pt x="68" y="60"/>
                  </a:cubicBezTo>
                  <a:cubicBezTo>
                    <a:pt x="68" y="58"/>
                    <a:pt x="70" y="57"/>
                    <a:pt x="72" y="55"/>
                  </a:cubicBezTo>
                  <a:cubicBezTo>
                    <a:pt x="77" y="52"/>
                    <a:pt x="77" y="52"/>
                    <a:pt x="77" y="52"/>
                  </a:cubicBezTo>
                  <a:cubicBezTo>
                    <a:pt x="77" y="51"/>
                    <a:pt x="78" y="51"/>
                    <a:pt x="79" y="50"/>
                  </a:cubicBezTo>
                  <a:cubicBezTo>
                    <a:pt x="79" y="50"/>
                    <a:pt x="80" y="49"/>
                    <a:pt x="80" y="48"/>
                  </a:cubicBezTo>
                  <a:cubicBezTo>
                    <a:pt x="80" y="47"/>
                    <a:pt x="79" y="46"/>
                    <a:pt x="79" y="45"/>
                  </a:cubicBezTo>
                  <a:close/>
                  <a:moveTo>
                    <a:pt x="36" y="43"/>
                  </a:moveTo>
                  <a:cubicBezTo>
                    <a:pt x="39" y="41"/>
                    <a:pt x="42" y="37"/>
                    <a:pt x="44" y="37"/>
                  </a:cubicBezTo>
                  <a:cubicBezTo>
                    <a:pt x="47" y="41"/>
                    <a:pt x="51" y="45"/>
                    <a:pt x="54" y="50"/>
                  </a:cubicBezTo>
                  <a:cubicBezTo>
                    <a:pt x="56" y="51"/>
                    <a:pt x="57" y="52"/>
                    <a:pt x="57" y="54"/>
                  </a:cubicBezTo>
                  <a:cubicBezTo>
                    <a:pt x="57" y="56"/>
                    <a:pt x="53" y="58"/>
                    <a:pt x="51" y="60"/>
                  </a:cubicBezTo>
                  <a:cubicBezTo>
                    <a:pt x="46" y="54"/>
                    <a:pt x="41" y="49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lose/>
                  <a:moveTo>
                    <a:pt x="26" y="72"/>
                  </a:moveTo>
                  <a:cubicBezTo>
                    <a:pt x="19" y="72"/>
                    <a:pt x="19" y="72"/>
                    <a:pt x="19" y="72"/>
                  </a:cubicBezTo>
                  <a:cubicBezTo>
                    <a:pt x="18" y="72"/>
                    <a:pt x="17" y="71"/>
                    <a:pt x="17" y="70"/>
                  </a:cubicBezTo>
                  <a:cubicBezTo>
                    <a:pt x="17" y="69"/>
                    <a:pt x="18" y="68"/>
                    <a:pt x="19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7" y="68"/>
                    <a:pt x="28" y="69"/>
                    <a:pt x="28" y="70"/>
                  </a:cubicBezTo>
                  <a:cubicBezTo>
                    <a:pt x="28" y="71"/>
                    <a:pt x="27" y="72"/>
                    <a:pt x="26" y="72"/>
                  </a:cubicBezTo>
                  <a:close/>
                  <a:moveTo>
                    <a:pt x="72" y="121"/>
                  </a:moveTo>
                  <a:cubicBezTo>
                    <a:pt x="72" y="123"/>
                    <a:pt x="71" y="124"/>
                    <a:pt x="70" y="124"/>
                  </a:cubicBezTo>
                  <a:cubicBezTo>
                    <a:pt x="69" y="124"/>
                    <a:pt x="68" y="123"/>
                    <a:pt x="68" y="121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8" y="113"/>
                    <a:pt x="69" y="112"/>
                    <a:pt x="70" y="112"/>
                  </a:cubicBezTo>
                  <a:cubicBezTo>
                    <a:pt x="71" y="112"/>
                    <a:pt x="72" y="113"/>
                    <a:pt x="72" y="114"/>
                  </a:cubicBezTo>
                  <a:lnTo>
                    <a:pt x="72" y="121"/>
                  </a:lnTo>
                  <a:close/>
                  <a:moveTo>
                    <a:pt x="70" y="107"/>
                  </a:moveTo>
                  <a:cubicBezTo>
                    <a:pt x="65" y="105"/>
                    <a:pt x="59" y="102"/>
                    <a:pt x="46" y="87"/>
                  </a:cubicBezTo>
                  <a:cubicBezTo>
                    <a:pt x="33" y="71"/>
                    <a:pt x="31" y="60"/>
                    <a:pt x="31" y="56"/>
                  </a:cubicBezTo>
                  <a:cubicBezTo>
                    <a:pt x="31" y="52"/>
                    <a:pt x="32" y="48"/>
                    <a:pt x="34" y="44"/>
                  </a:cubicBezTo>
                  <a:cubicBezTo>
                    <a:pt x="39" y="50"/>
                    <a:pt x="44" y="56"/>
                    <a:pt x="49" y="61"/>
                  </a:cubicBezTo>
                  <a:cubicBezTo>
                    <a:pt x="49" y="62"/>
                    <a:pt x="48" y="63"/>
                    <a:pt x="48" y="64"/>
                  </a:cubicBezTo>
                  <a:cubicBezTo>
                    <a:pt x="48" y="64"/>
                    <a:pt x="49" y="67"/>
                    <a:pt x="49" y="68"/>
                  </a:cubicBezTo>
                  <a:cubicBezTo>
                    <a:pt x="52" y="74"/>
                    <a:pt x="59" y="82"/>
                    <a:pt x="65" y="87"/>
                  </a:cubicBezTo>
                  <a:cubicBezTo>
                    <a:pt x="68" y="89"/>
                    <a:pt x="71" y="92"/>
                    <a:pt x="73" y="90"/>
                  </a:cubicBezTo>
                  <a:cubicBezTo>
                    <a:pt x="78" y="96"/>
                    <a:pt x="83" y="102"/>
                    <a:pt x="88" y="108"/>
                  </a:cubicBezTo>
                  <a:cubicBezTo>
                    <a:pt x="82" y="109"/>
                    <a:pt x="76" y="109"/>
                    <a:pt x="70" y="107"/>
                  </a:cubicBezTo>
                  <a:close/>
                  <a:moveTo>
                    <a:pt x="90" y="106"/>
                  </a:moveTo>
                  <a:cubicBezTo>
                    <a:pt x="85" y="100"/>
                    <a:pt x="80" y="94"/>
                    <a:pt x="75" y="89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8" y="86"/>
                    <a:pt x="81" y="82"/>
                    <a:pt x="83" y="83"/>
                  </a:cubicBezTo>
                  <a:cubicBezTo>
                    <a:pt x="84" y="83"/>
                    <a:pt x="85" y="86"/>
                    <a:pt x="86" y="87"/>
                  </a:cubicBezTo>
                  <a:cubicBezTo>
                    <a:pt x="89" y="90"/>
                    <a:pt x="94" y="95"/>
                    <a:pt x="96" y="99"/>
                  </a:cubicBezTo>
                  <a:cubicBezTo>
                    <a:pt x="97" y="101"/>
                    <a:pt x="93" y="104"/>
                    <a:pt x="90" y="106"/>
                  </a:cubicBezTo>
                  <a:close/>
                  <a:moveTo>
                    <a:pt x="104" y="62"/>
                  </a:moveTo>
                  <a:cubicBezTo>
                    <a:pt x="101" y="62"/>
                    <a:pt x="101" y="62"/>
                    <a:pt x="101" y="62"/>
                  </a:cubicBezTo>
                  <a:cubicBezTo>
                    <a:pt x="101" y="66"/>
                    <a:pt x="101" y="66"/>
                    <a:pt x="101" y="66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4" y="58"/>
                    <a:pt x="104" y="58"/>
                    <a:pt x="104" y="58"/>
                  </a:cubicBezTo>
                  <a:lnTo>
                    <a:pt x="104" y="62"/>
                  </a:lnTo>
                  <a:close/>
                  <a:moveTo>
                    <a:pt x="122" y="72"/>
                  </a:moveTo>
                  <a:cubicBezTo>
                    <a:pt x="114" y="72"/>
                    <a:pt x="114" y="72"/>
                    <a:pt x="114" y="72"/>
                  </a:cubicBezTo>
                  <a:cubicBezTo>
                    <a:pt x="113" y="72"/>
                    <a:pt x="112" y="71"/>
                    <a:pt x="112" y="70"/>
                  </a:cubicBezTo>
                  <a:cubicBezTo>
                    <a:pt x="112" y="69"/>
                    <a:pt x="113" y="68"/>
                    <a:pt x="114" y="68"/>
                  </a:cubicBezTo>
                  <a:cubicBezTo>
                    <a:pt x="122" y="68"/>
                    <a:pt x="122" y="68"/>
                    <a:pt x="122" y="68"/>
                  </a:cubicBezTo>
                  <a:cubicBezTo>
                    <a:pt x="123" y="68"/>
                    <a:pt x="124" y="69"/>
                    <a:pt x="124" y="70"/>
                  </a:cubicBezTo>
                  <a:cubicBezTo>
                    <a:pt x="124" y="71"/>
                    <a:pt x="123" y="72"/>
                    <a:pt x="122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4" name="Freeform 44"/>
            <p:cNvSpPr>
              <a:spLocks noEditPoints="1"/>
            </p:cNvSpPr>
            <p:nvPr/>
          </p:nvSpPr>
          <p:spPr bwMode="auto">
            <a:xfrm>
              <a:off x="4313256" y="4607771"/>
              <a:ext cx="192050" cy="253898"/>
            </a:xfrm>
            <a:custGeom>
              <a:avLst/>
              <a:gdLst>
                <a:gd name="T0" fmla="*/ 50 w 100"/>
                <a:gd name="T1" fmla="*/ 70 h 132"/>
                <a:gd name="T2" fmla="*/ 30 w 100"/>
                <a:gd name="T3" fmla="*/ 90 h 132"/>
                <a:gd name="T4" fmla="*/ 50 w 100"/>
                <a:gd name="T5" fmla="*/ 111 h 132"/>
                <a:gd name="T6" fmla="*/ 70 w 100"/>
                <a:gd name="T7" fmla="*/ 90 h 132"/>
                <a:gd name="T8" fmla="*/ 50 w 100"/>
                <a:gd name="T9" fmla="*/ 70 h 132"/>
                <a:gd name="T10" fmla="*/ 53 w 100"/>
                <a:gd name="T11" fmla="*/ 93 h 132"/>
                <a:gd name="T12" fmla="*/ 53 w 100"/>
                <a:gd name="T13" fmla="*/ 102 h 132"/>
                <a:gd name="T14" fmla="*/ 50 w 100"/>
                <a:gd name="T15" fmla="*/ 105 h 132"/>
                <a:gd name="T16" fmla="*/ 47 w 100"/>
                <a:gd name="T17" fmla="*/ 102 h 132"/>
                <a:gd name="T18" fmla="*/ 47 w 100"/>
                <a:gd name="T19" fmla="*/ 93 h 132"/>
                <a:gd name="T20" fmla="*/ 41 w 100"/>
                <a:gd name="T21" fmla="*/ 84 h 132"/>
                <a:gd name="T22" fmla="*/ 50 w 100"/>
                <a:gd name="T23" fmla="*/ 76 h 132"/>
                <a:gd name="T24" fmla="*/ 59 w 100"/>
                <a:gd name="T25" fmla="*/ 84 h 132"/>
                <a:gd name="T26" fmla="*/ 53 w 100"/>
                <a:gd name="T27" fmla="*/ 93 h 132"/>
                <a:gd name="T28" fmla="*/ 86 w 100"/>
                <a:gd name="T29" fmla="*/ 50 h 132"/>
                <a:gd name="T30" fmla="*/ 86 w 100"/>
                <a:gd name="T31" fmla="*/ 36 h 132"/>
                <a:gd name="T32" fmla="*/ 50 w 100"/>
                <a:gd name="T33" fmla="*/ 0 h 132"/>
                <a:gd name="T34" fmla="*/ 14 w 100"/>
                <a:gd name="T35" fmla="*/ 36 h 132"/>
                <a:gd name="T36" fmla="*/ 14 w 100"/>
                <a:gd name="T37" fmla="*/ 50 h 132"/>
                <a:gd name="T38" fmla="*/ 0 w 100"/>
                <a:gd name="T39" fmla="*/ 69 h 132"/>
                <a:gd name="T40" fmla="*/ 0 w 100"/>
                <a:gd name="T41" fmla="*/ 112 h 132"/>
                <a:gd name="T42" fmla="*/ 20 w 100"/>
                <a:gd name="T43" fmla="*/ 132 h 132"/>
                <a:gd name="T44" fmla="*/ 80 w 100"/>
                <a:gd name="T45" fmla="*/ 132 h 132"/>
                <a:gd name="T46" fmla="*/ 100 w 100"/>
                <a:gd name="T47" fmla="*/ 112 h 132"/>
                <a:gd name="T48" fmla="*/ 100 w 100"/>
                <a:gd name="T49" fmla="*/ 69 h 132"/>
                <a:gd name="T50" fmla="*/ 86 w 100"/>
                <a:gd name="T51" fmla="*/ 50 h 132"/>
                <a:gd name="T52" fmla="*/ 50 w 100"/>
                <a:gd name="T53" fmla="*/ 115 h 132"/>
                <a:gd name="T54" fmla="*/ 25 w 100"/>
                <a:gd name="T55" fmla="*/ 90 h 132"/>
                <a:gd name="T56" fmla="*/ 50 w 100"/>
                <a:gd name="T57" fmla="*/ 66 h 132"/>
                <a:gd name="T58" fmla="*/ 75 w 100"/>
                <a:gd name="T59" fmla="*/ 90 h 132"/>
                <a:gd name="T60" fmla="*/ 50 w 100"/>
                <a:gd name="T61" fmla="*/ 115 h 132"/>
                <a:gd name="T62" fmla="*/ 76 w 100"/>
                <a:gd name="T63" fmla="*/ 49 h 132"/>
                <a:gd name="T64" fmla="*/ 24 w 100"/>
                <a:gd name="T65" fmla="*/ 49 h 132"/>
                <a:gd name="T66" fmla="*/ 24 w 100"/>
                <a:gd name="T67" fmla="*/ 36 h 132"/>
                <a:gd name="T68" fmla="*/ 50 w 100"/>
                <a:gd name="T69" fmla="*/ 11 h 132"/>
                <a:gd name="T70" fmla="*/ 76 w 100"/>
                <a:gd name="T71" fmla="*/ 36 h 132"/>
                <a:gd name="T72" fmla="*/ 76 w 100"/>
                <a:gd name="T73" fmla="*/ 4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0" h="132">
                  <a:moveTo>
                    <a:pt x="50" y="70"/>
                  </a:moveTo>
                  <a:cubicBezTo>
                    <a:pt x="39" y="70"/>
                    <a:pt x="30" y="79"/>
                    <a:pt x="30" y="90"/>
                  </a:cubicBezTo>
                  <a:cubicBezTo>
                    <a:pt x="30" y="102"/>
                    <a:pt x="39" y="111"/>
                    <a:pt x="50" y="111"/>
                  </a:cubicBezTo>
                  <a:cubicBezTo>
                    <a:pt x="61" y="111"/>
                    <a:pt x="70" y="102"/>
                    <a:pt x="70" y="90"/>
                  </a:cubicBezTo>
                  <a:cubicBezTo>
                    <a:pt x="70" y="79"/>
                    <a:pt x="61" y="70"/>
                    <a:pt x="50" y="70"/>
                  </a:cubicBezTo>
                  <a:close/>
                  <a:moveTo>
                    <a:pt x="53" y="93"/>
                  </a:moveTo>
                  <a:cubicBezTo>
                    <a:pt x="53" y="102"/>
                    <a:pt x="53" y="102"/>
                    <a:pt x="53" y="102"/>
                  </a:cubicBezTo>
                  <a:cubicBezTo>
                    <a:pt x="53" y="104"/>
                    <a:pt x="52" y="105"/>
                    <a:pt x="50" y="105"/>
                  </a:cubicBezTo>
                  <a:cubicBezTo>
                    <a:pt x="48" y="105"/>
                    <a:pt x="47" y="104"/>
                    <a:pt x="47" y="102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4" y="91"/>
                    <a:pt x="41" y="88"/>
                    <a:pt x="41" y="84"/>
                  </a:cubicBezTo>
                  <a:cubicBezTo>
                    <a:pt x="41" y="80"/>
                    <a:pt x="45" y="76"/>
                    <a:pt x="50" y="76"/>
                  </a:cubicBezTo>
                  <a:cubicBezTo>
                    <a:pt x="55" y="76"/>
                    <a:pt x="59" y="80"/>
                    <a:pt x="59" y="84"/>
                  </a:cubicBezTo>
                  <a:cubicBezTo>
                    <a:pt x="59" y="88"/>
                    <a:pt x="56" y="91"/>
                    <a:pt x="53" y="93"/>
                  </a:cubicBezTo>
                  <a:close/>
                  <a:moveTo>
                    <a:pt x="86" y="50"/>
                  </a:moveTo>
                  <a:cubicBezTo>
                    <a:pt x="86" y="36"/>
                    <a:pt x="86" y="36"/>
                    <a:pt x="86" y="36"/>
                  </a:cubicBezTo>
                  <a:cubicBezTo>
                    <a:pt x="86" y="16"/>
                    <a:pt x="70" y="0"/>
                    <a:pt x="50" y="0"/>
                  </a:cubicBezTo>
                  <a:cubicBezTo>
                    <a:pt x="30" y="0"/>
                    <a:pt x="14" y="16"/>
                    <a:pt x="14" y="36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6" y="53"/>
                    <a:pt x="0" y="60"/>
                    <a:pt x="0" y="6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3"/>
                    <a:pt x="9" y="132"/>
                    <a:pt x="20" y="132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91" y="132"/>
                    <a:pt x="100" y="123"/>
                    <a:pt x="100" y="112"/>
                  </a:cubicBezTo>
                  <a:cubicBezTo>
                    <a:pt x="100" y="69"/>
                    <a:pt x="100" y="69"/>
                    <a:pt x="100" y="69"/>
                  </a:cubicBezTo>
                  <a:cubicBezTo>
                    <a:pt x="100" y="60"/>
                    <a:pt x="94" y="53"/>
                    <a:pt x="86" y="50"/>
                  </a:cubicBezTo>
                  <a:close/>
                  <a:moveTo>
                    <a:pt x="50" y="115"/>
                  </a:moveTo>
                  <a:cubicBezTo>
                    <a:pt x="36" y="115"/>
                    <a:pt x="25" y="104"/>
                    <a:pt x="25" y="90"/>
                  </a:cubicBezTo>
                  <a:cubicBezTo>
                    <a:pt x="25" y="77"/>
                    <a:pt x="36" y="66"/>
                    <a:pt x="50" y="66"/>
                  </a:cubicBezTo>
                  <a:cubicBezTo>
                    <a:pt x="64" y="66"/>
                    <a:pt x="75" y="77"/>
                    <a:pt x="75" y="90"/>
                  </a:cubicBezTo>
                  <a:cubicBezTo>
                    <a:pt x="75" y="104"/>
                    <a:pt x="64" y="115"/>
                    <a:pt x="50" y="115"/>
                  </a:cubicBezTo>
                  <a:close/>
                  <a:moveTo>
                    <a:pt x="76" y="49"/>
                  </a:moveTo>
                  <a:cubicBezTo>
                    <a:pt x="24" y="49"/>
                    <a:pt x="24" y="49"/>
                    <a:pt x="24" y="49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22"/>
                    <a:pt x="36" y="11"/>
                    <a:pt x="50" y="11"/>
                  </a:cubicBezTo>
                  <a:cubicBezTo>
                    <a:pt x="64" y="11"/>
                    <a:pt x="76" y="22"/>
                    <a:pt x="76" y="36"/>
                  </a:cubicBezTo>
                  <a:lnTo>
                    <a:pt x="76" y="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5" name="Freeform 12"/>
            <p:cNvSpPr/>
            <p:nvPr/>
          </p:nvSpPr>
          <p:spPr bwMode="auto">
            <a:xfrm>
              <a:off x="4222750" y="2611438"/>
              <a:ext cx="373063" cy="381000"/>
            </a:xfrm>
            <a:custGeom>
              <a:avLst/>
              <a:gdLst>
                <a:gd name="T0" fmla="*/ 6 w 37"/>
                <a:gd name="T1" fmla="*/ 0 h 38"/>
                <a:gd name="T2" fmla="*/ 31 w 37"/>
                <a:gd name="T3" fmla="*/ 0 h 38"/>
                <a:gd name="T4" fmla="*/ 37 w 37"/>
                <a:gd name="T5" fmla="*/ 6 h 38"/>
                <a:gd name="T6" fmla="*/ 37 w 37"/>
                <a:gd name="T7" fmla="*/ 32 h 38"/>
                <a:gd name="T8" fmla="*/ 31 w 37"/>
                <a:gd name="T9" fmla="*/ 38 h 38"/>
                <a:gd name="T10" fmla="*/ 6 w 37"/>
                <a:gd name="T11" fmla="*/ 38 h 38"/>
                <a:gd name="T12" fmla="*/ 0 w 37"/>
                <a:gd name="T13" fmla="*/ 32 h 38"/>
                <a:gd name="T14" fmla="*/ 0 w 37"/>
                <a:gd name="T15" fmla="*/ 6 h 38"/>
                <a:gd name="T16" fmla="*/ 6 w 37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6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5" y="0"/>
                    <a:pt x="37" y="3"/>
                    <a:pt x="37" y="6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5"/>
                    <a:pt x="35" y="38"/>
                    <a:pt x="31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2" y="38"/>
                    <a:pt x="0" y="35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7C8897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6" name="Freeform 13"/>
            <p:cNvSpPr/>
            <p:nvPr/>
          </p:nvSpPr>
          <p:spPr bwMode="auto">
            <a:xfrm>
              <a:off x="7585075" y="4543426"/>
              <a:ext cx="373063" cy="382588"/>
            </a:xfrm>
            <a:custGeom>
              <a:avLst/>
              <a:gdLst>
                <a:gd name="T0" fmla="*/ 6 w 37"/>
                <a:gd name="T1" fmla="*/ 0 h 38"/>
                <a:gd name="T2" fmla="*/ 31 w 37"/>
                <a:gd name="T3" fmla="*/ 0 h 38"/>
                <a:gd name="T4" fmla="*/ 37 w 37"/>
                <a:gd name="T5" fmla="*/ 6 h 38"/>
                <a:gd name="T6" fmla="*/ 37 w 37"/>
                <a:gd name="T7" fmla="*/ 32 h 38"/>
                <a:gd name="T8" fmla="*/ 31 w 37"/>
                <a:gd name="T9" fmla="*/ 38 h 38"/>
                <a:gd name="T10" fmla="*/ 6 w 37"/>
                <a:gd name="T11" fmla="*/ 38 h 38"/>
                <a:gd name="T12" fmla="*/ 0 w 37"/>
                <a:gd name="T13" fmla="*/ 32 h 38"/>
                <a:gd name="T14" fmla="*/ 0 w 37"/>
                <a:gd name="T15" fmla="*/ 6 h 38"/>
                <a:gd name="T16" fmla="*/ 6 w 37"/>
                <a:gd name="T1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38">
                  <a:moveTo>
                    <a:pt x="6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5" y="0"/>
                    <a:pt x="37" y="3"/>
                    <a:pt x="37" y="6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5"/>
                    <a:pt x="35" y="38"/>
                    <a:pt x="31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2" y="38"/>
                    <a:pt x="0" y="35"/>
                    <a:pt x="0" y="3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44546A"/>
            </a:solidFill>
            <a:ln w="13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7" name="Freeform 19"/>
            <p:cNvSpPr>
              <a:spLocks noEditPoints="1"/>
            </p:cNvSpPr>
            <p:nvPr/>
          </p:nvSpPr>
          <p:spPr bwMode="auto">
            <a:xfrm>
              <a:off x="7650191" y="4629812"/>
              <a:ext cx="242830" cy="209817"/>
            </a:xfrm>
            <a:custGeom>
              <a:avLst/>
              <a:gdLst>
                <a:gd name="T0" fmla="*/ 33 w 140"/>
                <a:gd name="T1" fmla="*/ 121 h 121"/>
                <a:gd name="T2" fmla="*/ 33 w 140"/>
                <a:gd name="T3" fmla="*/ 97 h 121"/>
                <a:gd name="T4" fmla="*/ 115 w 140"/>
                <a:gd name="T5" fmla="*/ 97 h 121"/>
                <a:gd name="T6" fmla="*/ 115 w 140"/>
                <a:gd name="T7" fmla="*/ 121 h 121"/>
                <a:gd name="T8" fmla="*/ 115 w 140"/>
                <a:gd name="T9" fmla="*/ 97 h 121"/>
                <a:gd name="T10" fmla="*/ 133 w 140"/>
                <a:gd name="T11" fmla="*/ 103 h 121"/>
                <a:gd name="T12" fmla="*/ 115 w 140"/>
                <a:gd name="T13" fmla="*/ 95 h 121"/>
                <a:gd name="T14" fmla="*/ 45 w 140"/>
                <a:gd name="T15" fmla="*/ 103 h 121"/>
                <a:gd name="T16" fmla="*/ 20 w 140"/>
                <a:gd name="T17" fmla="*/ 103 h 121"/>
                <a:gd name="T18" fmla="*/ 6 w 140"/>
                <a:gd name="T19" fmla="*/ 103 h 121"/>
                <a:gd name="T20" fmla="*/ 0 w 140"/>
                <a:gd name="T21" fmla="*/ 72 h 121"/>
                <a:gd name="T22" fmla="*/ 17 w 140"/>
                <a:gd name="T23" fmla="*/ 44 h 121"/>
                <a:gd name="T24" fmla="*/ 44 w 140"/>
                <a:gd name="T25" fmla="*/ 40 h 121"/>
                <a:gd name="T26" fmla="*/ 49 w 140"/>
                <a:gd name="T27" fmla="*/ 88 h 121"/>
                <a:gd name="T28" fmla="*/ 140 w 140"/>
                <a:gd name="T29" fmla="*/ 96 h 121"/>
                <a:gd name="T30" fmla="*/ 39 w 140"/>
                <a:gd name="T31" fmla="*/ 47 h 121"/>
                <a:gd name="T32" fmla="*/ 23 w 140"/>
                <a:gd name="T33" fmla="*/ 48 h 121"/>
                <a:gd name="T34" fmla="*/ 9 w 140"/>
                <a:gd name="T35" fmla="*/ 69 h 121"/>
                <a:gd name="T36" fmla="*/ 12 w 140"/>
                <a:gd name="T37" fmla="*/ 73 h 121"/>
                <a:gd name="T38" fmla="*/ 41 w 140"/>
                <a:gd name="T39" fmla="*/ 71 h 121"/>
                <a:gd name="T40" fmla="*/ 139 w 140"/>
                <a:gd name="T41" fmla="*/ 73 h 121"/>
                <a:gd name="T42" fmla="*/ 99 w 140"/>
                <a:gd name="T43" fmla="*/ 56 h 121"/>
                <a:gd name="T44" fmla="*/ 129 w 140"/>
                <a:gd name="T45" fmla="*/ 84 h 121"/>
                <a:gd name="T46" fmla="*/ 139 w 140"/>
                <a:gd name="T47" fmla="*/ 34 h 121"/>
                <a:gd name="T48" fmla="*/ 99 w 140"/>
                <a:gd name="T49" fmla="*/ 23 h 121"/>
                <a:gd name="T50" fmla="*/ 139 w 140"/>
                <a:gd name="T51" fmla="*/ 51 h 121"/>
                <a:gd name="T52" fmla="*/ 64 w 140"/>
                <a:gd name="T53" fmla="*/ 84 h 121"/>
                <a:gd name="T54" fmla="*/ 94 w 140"/>
                <a:gd name="T55" fmla="*/ 56 h 121"/>
                <a:gd name="T56" fmla="*/ 53 w 140"/>
                <a:gd name="T57" fmla="*/ 73 h 121"/>
                <a:gd name="T58" fmla="*/ 94 w 140"/>
                <a:gd name="T59" fmla="*/ 23 h 121"/>
                <a:gd name="T60" fmla="*/ 53 w 140"/>
                <a:gd name="T61" fmla="*/ 34 h 121"/>
                <a:gd name="T62" fmla="*/ 94 w 140"/>
                <a:gd name="T63" fmla="*/ 51 h 121"/>
                <a:gd name="T64" fmla="*/ 69 w 140"/>
                <a:gd name="T65" fmla="*/ 11 h 121"/>
                <a:gd name="T66" fmla="*/ 69 w 140"/>
                <a:gd name="T67" fmla="*/ 11 h 121"/>
                <a:gd name="T68" fmla="*/ 78 w 140"/>
                <a:gd name="T69" fmla="*/ 10 h 121"/>
                <a:gd name="T70" fmla="*/ 99 w 140"/>
                <a:gd name="T71" fmla="*/ 21 h 121"/>
                <a:gd name="T72" fmla="*/ 99 w 140"/>
                <a:gd name="T73" fmla="*/ 21 h 121"/>
                <a:gd name="T74" fmla="*/ 114 w 140"/>
                <a:gd name="T75" fmla="*/ 1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0" h="121">
                  <a:moveTo>
                    <a:pt x="45" y="109"/>
                  </a:moveTo>
                  <a:cubicBezTo>
                    <a:pt x="45" y="116"/>
                    <a:pt x="39" y="121"/>
                    <a:pt x="33" y="121"/>
                  </a:cubicBezTo>
                  <a:cubicBezTo>
                    <a:pt x="26" y="121"/>
                    <a:pt x="21" y="116"/>
                    <a:pt x="21" y="109"/>
                  </a:cubicBezTo>
                  <a:cubicBezTo>
                    <a:pt x="21" y="103"/>
                    <a:pt x="26" y="97"/>
                    <a:pt x="33" y="97"/>
                  </a:cubicBezTo>
                  <a:cubicBezTo>
                    <a:pt x="39" y="97"/>
                    <a:pt x="45" y="103"/>
                    <a:pt x="45" y="109"/>
                  </a:cubicBezTo>
                  <a:close/>
                  <a:moveTo>
                    <a:pt x="115" y="97"/>
                  </a:moveTo>
                  <a:cubicBezTo>
                    <a:pt x="108" y="97"/>
                    <a:pt x="103" y="103"/>
                    <a:pt x="103" y="109"/>
                  </a:cubicBezTo>
                  <a:cubicBezTo>
                    <a:pt x="103" y="116"/>
                    <a:pt x="108" y="121"/>
                    <a:pt x="115" y="121"/>
                  </a:cubicBezTo>
                  <a:cubicBezTo>
                    <a:pt x="121" y="121"/>
                    <a:pt x="126" y="116"/>
                    <a:pt x="126" y="109"/>
                  </a:cubicBezTo>
                  <a:cubicBezTo>
                    <a:pt x="126" y="103"/>
                    <a:pt x="121" y="97"/>
                    <a:pt x="115" y="97"/>
                  </a:cubicBezTo>
                  <a:close/>
                  <a:moveTo>
                    <a:pt x="140" y="96"/>
                  </a:moveTo>
                  <a:cubicBezTo>
                    <a:pt x="140" y="100"/>
                    <a:pt x="137" y="103"/>
                    <a:pt x="133" y="103"/>
                  </a:cubicBezTo>
                  <a:cubicBezTo>
                    <a:pt x="127" y="103"/>
                    <a:pt x="127" y="103"/>
                    <a:pt x="127" y="103"/>
                  </a:cubicBezTo>
                  <a:cubicBezTo>
                    <a:pt x="125" y="98"/>
                    <a:pt x="120" y="95"/>
                    <a:pt x="115" y="95"/>
                  </a:cubicBezTo>
                  <a:cubicBezTo>
                    <a:pt x="109" y="95"/>
                    <a:pt x="104" y="98"/>
                    <a:pt x="102" y="103"/>
                  </a:cubicBezTo>
                  <a:cubicBezTo>
                    <a:pt x="45" y="103"/>
                    <a:pt x="45" y="103"/>
                    <a:pt x="45" y="103"/>
                  </a:cubicBezTo>
                  <a:cubicBezTo>
                    <a:pt x="43" y="98"/>
                    <a:pt x="38" y="95"/>
                    <a:pt x="33" y="95"/>
                  </a:cubicBezTo>
                  <a:cubicBezTo>
                    <a:pt x="27" y="95"/>
                    <a:pt x="22" y="98"/>
                    <a:pt x="20" y="103"/>
                  </a:cubicBezTo>
                  <a:cubicBezTo>
                    <a:pt x="13" y="103"/>
                    <a:pt x="13" y="103"/>
                    <a:pt x="13" y="103"/>
                  </a:cubicBezTo>
                  <a:cubicBezTo>
                    <a:pt x="6" y="103"/>
                    <a:pt x="6" y="103"/>
                    <a:pt x="6" y="103"/>
                  </a:cubicBezTo>
                  <a:cubicBezTo>
                    <a:pt x="3" y="103"/>
                    <a:pt x="0" y="101"/>
                    <a:pt x="0" y="9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69"/>
                    <a:pt x="2" y="65"/>
                    <a:pt x="3" y="63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19" y="42"/>
                    <a:pt x="23" y="40"/>
                    <a:pt x="25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7" y="40"/>
                    <a:pt x="49" y="42"/>
                    <a:pt x="49" y="45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133" y="88"/>
                    <a:pt x="133" y="88"/>
                    <a:pt x="133" y="88"/>
                  </a:cubicBezTo>
                  <a:cubicBezTo>
                    <a:pt x="137" y="88"/>
                    <a:pt x="140" y="91"/>
                    <a:pt x="140" y="96"/>
                  </a:cubicBezTo>
                  <a:close/>
                  <a:moveTo>
                    <a:pt x="41" y="49"/>
                  </a:moveTo>
                  <a:cubicBezTo>
                    <a:pt x="41" y="48"/>
                    <a:pt x="40" y="47"/>
                    <a:pt x="39" y="47"/>
                  </a:cubicBezTo>
                  <a:cubicBezTo>
                    <a:pt x="26" y="47"/>
                    <a:pt x="26" y="47"/>
                    <a:pt x="26" y="47"/>
                  </a:cubicBezTo>
                  <a:cubicBezTo>
                    <a:pt x="25" y="47"/>
                    <a:pt x="24" y="47"/>
                    <a:pt x="23" y="48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0" y="66"/>
                    <a:pt x="9" y="68"/>
                    <a:pt x="9" y="69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9" y="72"/>
                    <a:pt x="10" y="73"/>
                    <a:pt x="12" y="73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40" y="73"/>
                    <a:pt x="41" y="72"/>
                    <a:pt x="41" y="71"/>
                  </a:cubicBezTo>
                  <a:lnTo>
                    <a:pt x="41" y="49"/>
                  </a:lnTo>
                  <a:close/>
                  <a:moveTo>
                    <a:pt x="139" y="73"/>
                  </a:moveTo>
                  <a:cubicBezTo>
                    <a:pt x="139" y="56"/>
                    <a:pt x="139" y="56"/>
                    <a:pt x="139" y="56"/>
                  </a:cubicBezTo>
                  <a:cubicBezTo>
                    <a:pt x="99" y="56"/>
                    <a:pt x="99" y="56"/>
                    <a:pt x="99" y="56"/>
                  </a:cubicBezTo>
                  <a:cubicBezTo>
                    <a:pt x="99" y="84"/>
                    <a:pt x="99" y="84"/>
                    <a:pt x="99" y="84"/>
                  </a:cubicBezTo>
                  <a:cubicBezTo>
                    <a:pt x="129" y="84"/>
                    <a:pt x="129" y="84"/>
                    <a:pt x="129" y="84"/>
                  </a:cubicBezTo>
                  <a:cubicBezTo>
                    <a:pt x="135" y="84"/>
                    <a:pt x="139" y="79"/>
                    <a:pt x="139" y="73"/>
                  </a:cubicBezTo>
                  <a:close/>
                  <a:moveTo>
                    <a:pt x="139" y="34"/>
                  </a:moveTo>
                  <a:cubicBezTo>
                    <a:pt x="139" y="28"/>
                    <a:pt x="135" y="23"/>
                    <a:pt x="12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139" y="51"/>
                    <a:pt x="139" y="51"/>
                    <a:pt x="139" y="51"/>
                  </a:cubicBezTo>
                  <a:lnTo>
                    <a:pt x="139" y="34"/>
                  </a:lnTo>
                  <a:close/>
                  <a:moveTo>
                    <a:pt x="64" y="84"/>
                  </a:moveTo>
                  <a:cubicBezTo>
                    <a:pt x="94" y="84"/>
                    <a:pt x="94" y="84"/>
                    <a:pt x="94" y="84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9"/>
                    <a:pt x="58" y="84"/>
                    <a:pt x="64" y="84"/>
                  </a:cubicBezTo>
                  <a:close/>
                  <a:moveTo>
                    <a:pt x="94" y="23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58" y="23"/>
                    <a:pt x="53" y="28"/>
                    <a:pt x="53" y="34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94" y="51"/>
                    <a:pt x="94" y="51"/>
                    <a:pt x="94" y="51"/>
                  </a:cubicBezTo>
                  <a:lnTo>
                    <a:pt x="94" y="23"/>
                  </a:lnTo>
                  <a:close/>
                  <a:moveTo>
                    <a:pt x="69" y="11"/>
                  </a:moveTo>
                  <a:cubicBezTo>
                    <a:pt x="72" y="0"/>
                    <a:pt x="90" y="5"/>
                    <a:pt x="94" y="21"/>
                  </a:cubicBezTo>
                  <a:cubicBezTo>
                    <a:pt x="94" y="21"/>
                    <a:pt x="65" y="24"/>
                    <a:pt x="69" y="11"/>
                  </a:cubicBezTo>
                  <a:close/>
                  <a:moveTo>
                    <a:pt x="91" y="19"/>
                  </a:moveTo>
                  <a:cubicBezTo>
                    <a:pt x="91" y="19"/>
                    <a:pt x="84" y="10"/>
                    <a:pt x="78" y="10"/>
                  </a:cubicBezTo>
                  <a:cubicBezTo>
                    <a:pt x="72" y="10"/>
                    <a:pt x="75" y="18"/>
                    <a:pt x="91" y="19"/>
                  </a:cubicBezTo>
                  <a:close/>
                  <a:moveTo>
                    <a:pt x="99" y="21"/>
                  </a:moveTo>
                  <a:cubicBezTo>
                    <a:pt x="102" y="5"/>
                    <a:pt x="121" y="0"/>
                    <a:pt x="124" y="11"/>
                  </a:cubicBezTo>
                  <a:cubicBezTo>
                    <a:pt x="127" y="24"/>
                    <a:pt x="99" y="21"/>
                    <a:pt x="99" y="21"/>
                  </a:cubicBezTo>
                  <a:close/>
                  <a:moveTo>
                    <a:pt x="102" y="19"/>
                  </a:moveTo>
                  <a:cubicBezTo>
                    <a:pt x="117" y="18"/>
                    <a:pt x="120" y="10"/>
                    <a:pt x="114" y="10"/>
                  </a:cubicBezTo>
                  <a:cubicBezTo>
                    <a:pt x="108" y="10"/>
                    <a:pt x="102" y="19"/>
                    <a:pt x="102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58" name="Freeform 65"/>
            <p:cNvSpPr>
              <a:spLocks noEditPoints="1"/>
            </p:cNvSpPr>
            <p:nvPr/>
          </p:nvSpPr>
          <p:spPr bwMode="auto">
            <a:xfrm>
              <a:off x="4276991" y="2694427"/>
              <a:ext cx="264580" cy="215022"/>
            </a:xfrm>
            <a:custGeom>
              <a:avLst/>
              <a:gdLst>
                <a:gd name="T0" fmla="*/ 131 w 140"/>
                <a:gd name="T1" fmla="*/ 33 h 114"/>
                <a:gd name="T2" fmla="*/ 80 w 140"/>
                <a:gd name="T3" fmla="*/ 10 h 114"/>
                <a:gd name="T4" fmla="*/ 75 w 140"/>
                <a:gd name="T5" fmla="*/ 0 h 114"/>
                <a:gd name="T6" fmla="*/ 65 w 140"/>
                <a:gd name="T7" fmla="*/ 0 h 114"/>
                <a:gd name="T8" fmla="*/ 60 w 140"/>
                <a:gd name="T9" fmla="*/ 10 h 114"/>
                <a:gd name="T10" fmla="*/ 9 w 140"/>
                <a:gd name="T11" fmla="*/ 33 h 114"/>
                <a:gd name="T12" fmla="*/ 0 w 140"/>
                <a:gd name="T13" fmla="*/ 43 h 114"/>
                <a:gd name="T14" fmla="*/ 9 w 140"/>
                <a:gd name="T15" fmla="*/ 53 h 114"/>
                <a:gd name="T16" fmla="*/ 23 w 140"/>
                <a:gd name="T17" fmla="*/ 107 h 114"/>
                <a:gd name="T18" fmla="*/ 109 w 140"/>
                <a:gd name="T19" fmla="*/ 114 h 114"/>
                <a:gd name="T20" fmla="*/ 128 w 140"/>
                <a:gd name="T21" fmla="*/ 53 h 114"/>
                <a:gd name="T22" fmla="*/ 131 w 140"/>
                <a:gd name="T23" fmla="*/ 53 h 114"/>
                <a:gd name="T24" fmla="*/ 140 w 140"/>
                <a:gd name="T25" fmla="*/ 43 h 114"/>
                <a:gd name="T26" fmla="*/ 41 w 140"/>
                <a:gd name="T27" fmla="*/ 101 h 114"/>
                <a:gd name="T28" fmla="*/ 33 w 140"/>
                <a:gd name="T29" fmla="*/ 101 h 114"/>
                <a:gd name="T30" fmla="*/ 37 w 140"/>
                <a:gd name="T31" fmla="*/ 64 h 114"/>
                <a:gd name="T32" fmla="*/ 41 w 140"/>
                <a:gd name="T33" fmla="*/ 101 h 114"/>
                <a:gd name="T34" fmla="*/ 54 w 140"/>
                <a:gd name="T35" fmla="*/ 105 h 114"/>
                <a:gd name="T36" fmla="*/ 49 w 140"/>
                <a:gd name="T37" fmla="*/ 68 h 114"/>
                <a:gd name="T38" fmla="*/ 58 w 140"/>
                <a:gd name="T39" fmla="*/ 68 h 114"/>
                <a:gd name="T40" fmla="*/ 74 w 140"/>
                <a:gd name="T41" fmla="*/ 101 h 114"/>
                <a:gd name="T42" fmla="*/ 66 w 140"/>
                <a:gd name="T43" fmla="*/ 101 h 114"/>
                <a:gd name="T44" fmla="*/ 70 w 140"/>
                <a:gd name="T45" fmla="*/ 64 h 114"/>
                <a:gd name="T46" fmla="*/ 74 w 140"/>
                <a:gd name="T47" fmla="*/ 101 h 114"/>
                <a:gd name="T48" fmla="*/ 87 w 140"/>
                <a:gd name="T49" fmla="*/ 105 h 114"/>
                <a:gd name="T50" fmla="*/ 83 w 140"/>
                <a:gd name="T51" fmla="*/ 68 h 114"/>
                <a:gd name="T52" fmla="*/ 91 w 140"/>
                <a:gd name="T53" fmla="*/ 68 h 114"/>
                <a:gd name="T54" fmla="*/ 108 w 140"/>
                <a:gd name="T55" fmla="*/ 101 h 114"/>
                <a:gd name="T56" fmla="*/ 99 w 140"/>
                <a:gd name="T57" fmla="*/ 101 h 114"/>
                <a:gd name="T58" fmla="*/ 103 w 140"/>
                <a:gd name="T59" fmla="*/ 64 h 114"/>
                <a:gd name="T60" fmla="*/ 108 w 140"/>
                <a:gd name="T61" fmla="*/ 101 h 114"/>
                <a:gd name="T62" fmla="*/ 65 w 140"/>
                <a:gd name="T63" fmla="*/ 12 h 114"/>
                <a:gd name="T64" fmla="*/ 75 w 140"/>
                <a:gd name="T65" fmla="*/ 12 h 114"/>
                <a:gd name="T66" fmla="*/ 87 w 140"/>
                <a:gd name="T67" fmla="*/ 33 h 114"/>
                <a:gd name="T68" fmla="*/ 64 w 140"/>
                <a:gd name="T69" fmla="*/ 12 h 114"/>
                <a:gd name="T70" fmla="*/ 131 w 140"/>
                <a:gd name="T71" fmla="*/ 47 h 114"/>
                <a:gd name="T72" fmla="*/ 7 w 140"/>
                <a:gd name="T73" fmla="*/ 46 h 114"/>
                <a:gd name="T74" fmla="*/ 7 w 140"/>
                <a:gd name="T75" fmla="*/ 40 h 114"/>
                <a:gd name="T76" fmla="*/ 131 w 140"/>
                <a:gd name="T77" fmla="*/ 39 h 114"/>
                <a:gd name="T78" fmla="*/ 134 w 140"/>
                <a:gd name="T79" fmla="*/ 4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0" h="114">
                  <a:moveTo>
                    <a:pt x="137" y="36"/>
                  </a:moveTo>
                  <a:cubicBezTo>
                    <a:pt x="136" y="34"/>
                    <a:pt x="133" y="33"/>
                    <a:pt x="131" y="33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1" y="9"/>
                    <a:pt x="81" y="7"/>
                    <a:pt x="81" y="6"/>
                  </a:cubicBezTo>
                  <a:cubicBezTo>
                    <a:pt x="81" y="2"/>
                    <a:pt x="79" y="0"/>
                    <a:pt x="75" y="0"/>
                  </a:cubicBezTo>
                  <a:cubicBezTo>
                    <a:pt x="73" y="0"/>
                    <a:pt x="71" y="1"/>
                    <a:pt x="70" y="3"/>
                  </a:cubicBezTo>
                  <a:cubicBezTo>
                    <a:pt x="69" y="1"/>
                    <a:pt x="67" y="0"/>
                    <a:pt x="65" y="0"/>
                  </a:cubicBezTo>
                  <a:cubicBezTo>
                    <a:pt x="61" y="0"/>
                    <a:pt x="59" y="2"/>
                    <a:pt x="59" y="6"/>
                  </a:cubicBezTo>
                  <a:cubicBezTo>
                    <a:pt x="59" y="7"/>
                    <a:pt x="59" y="9"/>
                    <a:pt x="60" y="10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7" y="33"/>
                    <a:pt x="4" y="34"/>
                    <a:pt x="3" y="36"/>
                  </a:cubicBezTo>
                  <a:cubicBezTo>
                    <a:pt x="1" y="38"/>
                    <a:pt x="0" y="40"/>
                    <a:pt x="0" y="43"/>
                  </a:cubicBezTo>
                  <a:cubicBezTo>
                    <a:pt x="0" y="46"/>
                    <a:pt x="1" y="48"/>
                    <a:pt x="3" y="50"/>
                  </a:cubicBezTo>
                  <a:cubicBezTo>
                    <a:pt x="4" y="52"/>
                    <a:pt x="7" y="53"/>
                    <a:pt x="9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4" y="111"/>
                    <a:pt x="27" y="114"/>
                    <a:pt x="31" y="114"/>
                  </a:cubicBezTo>
                  <a:cubicBezTo>
                    <a:pt x="109" y="114"/>
                    <a:pt x="109" y="114"/>
                    <a:pt x="109" y="114"/>
                  </a:cubicBezTo>
                  <a:cubicBezTo>
                    <a:pt x="113" y="114"/>
                    <a:pt x="116" y="111"/>
                    <a:pt x="117" y="107"/>
                  </a:cubicBezTo>
                  <a:cubicBezTo>
                    <a:pt x="128" y="53"/>
                    <a:pt x="128" y="53"/>
                    <a:pt x="128" y="53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1" y="53"/>
                    <a:pt x="131" y="53"/>
                    <a:pt x="131" y="53"/>
                  </a:cubicBezTo>
                  <a:cubicBezTo>
                    <a:pt x="133" y="53"/>
                    <a:pt x="136" y="52"/>
                    <a:pt x="137" y="50"/>
                  </a:cubicBezTo>
                  <a:cubicBezTo>
                    <a:pt x="139" y="48"/>
                    <a:pt x="140" y="46"/>
                    <a:pt x="140" y="43"/>
                  </a:cubicBezTo>
                  <a:cubicBezTo>
                    <a:pt x="140" y="40"/>
                    <a:pt x="139" y="38"/>
                    <a:pt x="137" y="36"/>
                  </a:cubicBezTo>
                  <a:close/>
                  <a:moveTo>
                    <a:pt x="41" y="101"/>
                  </a:moveTo>
                  <a:cubicBezTo>
                    <a:pt x="41" y="103"/>
                    <a:pt x="39" y="105"/>
                    <a:pt x="37" y="105"/>
                  </a:cubicBezTo>
                  <a:cubicBezTo>
                    <a:pt x="35" y="105"/>
                    <a:pt x="33" y="103"/>
                    <a:pt x="33" y="101"/>
                  </a:cubicBezTo>
                  <a:cubicBezTo>
                    <a:pt x="33" y="68"/>
                    <a:pt x="33" y="68"/>
                    <a:pt x="33" y="68"/>
                  </a:cubicBezTo>
                  <a:cubicBezTo>
                    <a:pt x="33" y="66"/>
                    <a:pt x="35" y="64"/>
                    <a:pt x="37" y="64"/>
                  </a:cubicBezTo>
                  <a:cubicBezTo>
                    <a:pt x="39" y="64"/>
                    <a:pt x="41" y="66"/>
                    <a:pt x="41" y="68"/>
                  </a:cubicBezTo>
                  <a:lnTo>
                    <a:pt x="41" y="101"/>
                  </a:lnTo>
                  <a:close/>
                  <a:moveTo>
                    <a:pt x="58" y="101"/>
                  </a:moveTo>
                  <a:cubicBezTo>
                    <a:pt x="58" y="103"/>
                    <a:pt x="56" y="105"/>
                    <a:pt x="54" y="105"/>
                  </a:cubicBezTo>
                  <a:cubicBezTo>
                    <a:pt x="51" y="105"/>
                    <a:pt x="49" y="103"/>
                    <a:pt x="49" y="101"/>
                  </a:cubicBezTo>
                  <a:cubicBezTo>
                    <a:pt x="49" y="68"/>
                    <a:pt x="49" y="68"/>
                    <a:pt x="49" y="68"/>
                  </a:cubicBezTo>
                  <a:cubicBezTo>
                    <a:pt x="49" y="66"/>
                    <a:pt x="51" y="64"/>
                    <a:pt x="54" y="64"/>
                  </a:cubicBezTo>
                  <a:cubicBezTo>
                    <a:pt x="56" y="64"/>
                    <a:pt x="58" y="66"/>
                    <a:pt x="58" y="68"/>
                  </a:cubicBezTo>
                  <a:lnTo>
                    <a:pt x="58" y="101"/>
                  </a:lnTo>
                  <a:close/>
                  <a:moveTo>
                    <a:pt x="74" y="101"/>
                  </a:moveTo>
                  <a:cubicBezTo>
                    <a:pt x="74" y="103"/>
                    <a:pt x="73" y="105"/>
                    <a:pt x="70" y="105"/>
                  </a:cubicBezTo>
                  <a:cubicBezTo>
                    <a:pt x="68" y="105"/>
                    <a:pt x="66" y="103"/>
                    <a:pt x="66" y="101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6" y="66"/>
                    <a:pt x="68" y="64"/>
                    <a:pt x="70" y="64"/>
                  </a:cubicBezTo>
                  <a:cubicBezTo>
                    <a:pt x="73" y="64"/>
                    <a:pt x="74" y="66"/>
                    <a:pt x="74" y="68"/>
                  </a:cubicBezTo>
                  <a:lnTo>
                    <a:pt x="74" y="101"/>
                  </a:lnTo>
                  <a:close/>
                  <a:moveTo>
                    <a:pt x="91" y="101"/>
                  </a:moveTo>
                  <a:cubicBezTo>
                    <a:pt x="91" y="103"/>
                    <a:pt x="89" y="105"/>
                    <a:pt x="87" y="105"/>
                  </a:cubicBezTo>
                  <a:cubicBezTo>
                    <a:pt x="84" y="105"/>
                    <a:pt x="83" y="103"/>
                    <a:pt x="83" y="101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3" y="66"/>
                    <a:pt x="84" y="64"/>
                    <a:pt x="87" y="64"/>
                  </a:cubicBezTo>
                  <a:cubicBezTo>
                    <a:pt x="89" y="64"/>
                    <a:pt x="91" y="66"/>
                    <a:pt x="91" y="68"/>
                  </a:cubicBezTo>
                  <a:lnTo>
                    <a:pt x="91" y="101"/>
                  </a:lnTo>
                  <a:close/>
                  <a:moveTo>
                    <a:pt x="108" y="101"/>
                  </a:moveTo>
                  <a:cubicBezTo>
                    <a:pt x="108" y="103"/>
                    <a:pt x="106" y="105"/>
                    <a:pt x="103" y="105"/>
                  </a:cubicBezTo>
                  <a:cubicBezTo>
                    <a:pt x="101" y="105"/>
                    <a:pt x="99" y="103"/>
                    <a:pt x="99" y="101"/>
                  </a:cubicBezTo>
                  <a:cubicBezTo>
                    <a:pt x="99" y="68"/>
                    <a:pt x="99" y="68"/>
                    <a:pt x="99" y="68"/>
                  </a:cubicBezTo>
                  <a:cubicBezTo>
                    <a:pt x="99" y="66"/>
                    <a:pt x="101" y="64"/>
                    <a:pt x="103" y="64"/>
                  </a:cubicBezTo>
                  <a:cubicBezTo>
                    <a:pt x="106" y="64"/>
                    <a:pt x="108" y="66"/>
                    <a:pt x="108" y="68"/>
                  </a:cubicBezTo>
                  <a:lnTo>
                    <a:pt x="108" y="101"/>
                  </a:lnTo>
                  <a:close/>
                  <a:moveTo>
                    <a:pt x="64" y="12"/>
                  </a:moveTo>
                  <a:cubicBezTo>
                    <a:pt x="64" y="12"/>
                    <a:pt x="64" y="12"/>
                    <a:pt x="65" y="12"/>
                  </a:cubicBezTo>
                  <a:cubicBezTo>
                    <a:pt x="67" y="12"/>
                    <a:pt x="69" y="10"/>
                    <a:pt x="70" y="8"/>
                  </a:cubicBezTo>
                  <a:cubicBezTo>
                    <a:pt x="71" y="10"/>
                    <a:pt x="73" y="12"/>
                    <a:pt x="75" y="12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53" y="33"/>
                    <a:pt x="53" y="33"/>
                    <a:pt x="53" y="33"/>
                  </a:cubicBezTo>
                  <a:lnTo>
                    <a:pt x="64" y="12"/>
                  </a:lnTo>
                  <a:close/>
                  <a:moveTo>
                    <a:pt x="133" y="46"/>
                  </a:moveTo>
                  <a:cubicBezTo>
                    <a:pt x="132" y="47"/>
                    <a:pt x="131" y="47"/>
                    <a:pt x="131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8" y="47"/>
                    <a:pt x="7" y="46"/>
                  </a:cubicBezTo>
                  <a:cubicBezTo>
                    <a:pt x="7" y="45"/>
                    <a:pt x="6" y="44"/>
                    <a:pt x="6" y="43"/>
                  </a:cubicBezTo>
                  <a:cubicBezTo>
                    <a:pt x="6" y="42"/>
                    <a:pt x="7" y="41"/>
                    <a:pt x="7" y="40"/>
                  </a:cubicBezTo>
                  <a:cubicBezTo>
                    <a:pt x="8" y="39"/>
                    <a:pt x="9" y="39"/>
                    <a:pt x="9" y="39"/>
                  </a:cubicBezTo>
                  <a:cubicBezTo>
                    <a:pt x="131" y="39"/>
                    <a:pt x="131" y="39"/>
                    <a:pt x="131" y="39"/>
                  </a:cubicBezTo>
                  <a:cubicBezTo>
                    <a:pt x="131" y="39"/>
                    <a:pt x="132" y="39"/>
                    <a:pt x="133" y="40"/>
                  </a:cubicBezTo>
                  <a:cubicBezTo>
                    <a:pt x="133" y="41"/>
                    <a:pt x="134" y="42"/>
                    <a:pt x="134" y="43"/>
                  </a:cubicBezTo>
                  <a:cubicBezTo>
                    <a:pt x="134" y="44"/>
                    <a:pt x="133" y="45"/>
                    <a:pt x="133" y="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sp>
        <p:nvSpPr>
          <p:cNvPr id="59" name="yuluo"/>
          <p:cNvSpPr txBox="1"/>
          <p:nvPr>
            <p:custDataLst>
              <p:tags r:id="rId3"/>
            </p:custDataLst>
          </p:nvPr>
        </p:nvSpPr>
        <p:spPr>
          <a:xfrm>
            <a:off x="4596765" y="579120"/>
            <a:ext cx="297688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论文研究意义</a:t>
            </a:r>
            <a:endParaRPr lang="zh-CN" altLang="en-US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16" grpId="0"/>
      <p:bldP spid="23" grpId="0"/>
      <p:bldP spid="17" grpId="0"/>
      <p:bldP spid="38" grpId="0"/>
      <p:bldP spid="47" grpId="0"/>
      <p:bldP spid="49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804035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2080260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"/>
          <p:cNvSpPr txBox="1"/>
          <p:nvPr>
            <p:custDataLst>
              <p:tags r:id="rId1"/>
            </p:custDataLst>
          </p:nvPr>
        </p:nvSpPr>
        <p:spPr>
          <a:xfrm>
            <a:off x="2297260" y="2821439"/>
            <a:ext cx="7972522" cy="9937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58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研究思路与方法</a:t>
            </a:r>
            <a:endParaRPr lang="zh-CN" altLang="en-US" sz="5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530850" y="1115695"/>
            <a:ext cx="1504950" cy="1504950"/>
          </a:xfrm>
          <a:prstGeom prst="ellipse">
            <a:avLst/>
          </a:prstGeom>
          <a:solidFill>
            <a:schemeClr val="tx2"/>
          </a:solidFill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>
              <a:solidFill>
                <a:schemeClr val="tx2"/>
              </a:solidFill>
            </a:endParaRPr>
          </a:p>
        </p:txBody>
      </p:sp>
      <p:sp>
        <p:nvSpPr>
          <p:cNvPr id="11" name="yuluo"/>
          <p:cNvSpPr txBox="1"/>
          <p:nvPr>
            <p:custDataLst>
              <p:tags r:id="rId2"/>
            </p:custDataLst>
          </p:nvPr>
        </p:nvSpPr>
        <p:spPr>
          <a:xfrm>
            <a:off x="2207895" y="3941445"/>
            <a:ext cx="8150860" cy="4298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buClrTx/>
              <a:buSzTx/>
              <a:buFontTx/>
            </a:pPr>
            <a:r>
              <a:rPr lang="zh-CN" altLang="en-US" sz="2200" cap="all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Research ideas and methods</a:t>
            </a:r>
            <a:endParaRPr lang="zh-CN" altLang="en-US" sz="2200" cap="all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yuluo"/>
          <p:cNvSpPr txBox="1"/>
          <p:nvPr>
            <p:custDataLst>
              <p:tags r:id="rId3"/>
            </p:custDataLst>
          </p:nvPr>
        </p:nvSpPr>
        <p:spPr>
          <a:xfrm>
            <a:off x="5406390" y="1247775"/>
            <a:ext cx="1734820" cy="12452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7500" cap="all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02</a:t>
            </a:r>
            <a:endParaRPr lang="en-US" altLang="zh-CN" sz="7500" cap="all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TextBox 2"/>
          <p:cNvSpPr txBox="1"/>
          <p:nvPr/>
        </p:nvSpPr>
        <p:spPr>
          <a:xfrm>
            <a:off x="1817273" y="2086852"/>
            <a:ext cx="506282" cy="94384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 algn="ctr"/>
            <a:r>
              <a:rPr lang="en-US" altLang="zh-CN" sz="5300" b="1" dirty="0">
                <a:solidFill>
                  <a:srgbClr val="A4ACB6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  <a:endParaRPr lang="en-US" altLang="zh-CN" sz="5300" b="1" dirty="0">
              <a:solidFill>
                <a:srgbClr val="A4ACB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4546344" y="1727224"/>
            <a:ext cx="506282" cy="94384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 algn="ctr"/>
            <a:r>
              <a:rPr lang="en-US" altLang="zh-CN" sz="5300" b="1" dirty="0">
                <a:solidFill>
                  <a:srgbClr val="7C8897"/>
                </a:solidFill>
                <a:latin typeface="微软雅黑" panose="020B0503020204020204" charset="-122"/>
                <a:ea typeface="微软雅黑" panose="020B0503020204020204" charset="-122"/>
              </a:rPr>
              <a:t>B</a:t>
            </a:r>
            <a:endParaRPr lang="en-US" altLang="zh-CN" sz="5300" b="1" dirty="0">
              <a:solidFill>
                <a:srgbClr val="7C889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7275416" y="2398591"/>
            <a:ext cx="506282" cy="94384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 algn="ctr"/>
            <a:r>
              <a:rPr lang="en-US" altLang="zh-CN" sz="5300" b="1" dirty="0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53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10004487" y="1508787"/>
            <a:ext cx="506282" cy="94384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 algn="ctr"/>
            <a:r>
              <a:rPr lang="en-US" altLang="zh-CN" sz="5300" b="1" dirty="0">
                <a:solidFill>
                  <a:srgbClr val="697688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  <a:endParaRPr lang="en-US" altLang="zh-CN" sz="5300" b="1" dirty="0">
              <a:solidFill>
                <a:srgbClr val="69768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09609" y="2854938"/>
            <a:ext cx="2345079" cy="2388468"/>
            <a:chOff x="735046" y="2996952"/>
            <a:chExt cx="1759038" cy="1791351"/>
          </a:xfrm>
        </p:grpSpPr>
        <p:sp>
          <p:nvSpPr>
            <p:cNvPr id="14" name="椭圆 13"/>
            <p:cNvSpPr/>
            <p:nvPr/>
          </p:nvSpPr>
          <p:spPr>
            <a:xfrm>
              <a:off x="1500529" y="2996952"/>
              <a:ext cx="210466" cy="210466"/>
            </a:xfrm>
            <a:prstGeom prst="ellipse">
              <a:avLst/>
            </a:prstGeom>
            <a:solidFill>
              <a:srgbClr val="7C8897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735046" y="3098642"/>
              <a:ext cx="1759038" cy="1689661"/>
              <a:chOff x="735046" y="3098642"/>
              <a:chExt cx="1759038" cy="1689661"/>
            </a:xfrm>
          </p:grpSpPr>
          <p:sp>
            <p:nvSpPr>
              <p:cNvPr id="10" name="任意多边形 9"/>
              <p:cNvSpPr/>
              <p:nvPr/>
            </p:nvSpPr>
            <p:spPr>
              <a:xfrm>
                <a:off x="1001626" y="3098642"/>
                <a:ext cx="1222819" cy="390623"/>
              </a:xfrm>
              <a:custGeom>
                <a:avLst/>
                <a:gdLst>
                  <a:gd name="connsiteX0" fmla="*/ 0 w 1779373"/>
                  <a:gd name="connsiteY0" fmla="*/ 568411 h 568411"/>
                  <a:gd name="connsiteX1" fmla="*/ 864973 w 1779373"/>
                  <a:gd name="connsiteY1" fmla="*/ 0 h 568411"/>
                  <a:gd name="connsiteX2" fmla="*/ 1779373 w 1779373"/>
                  <a:gd name="connsiteY2" fmla="*/ 543698 h 5684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79373" h="568411">
                    <a:moveTo>
                      <a:pt x="0" y="568411"/>
                    </a:moveTo>
                    <a:lnTo>
                      <a:pt x="864973" y="0"/>
                    </a:lnTo>
                    <a:lnTo>
                      <a:pt x="1779373" y="543698"/>
                    </a:lnTo>
                  </a:path>
                </a:pathLst>
              </a:custGeom>
              <a:noFill/>
              <a:ln>
                <a:solidFill>
                  <a:srgbClr val="A4ACB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735046" y="3453597"/>
                <a:ext cx="1759038" cy="1334706"/>
              </a:xfrm>
              <a:custGeom>
                <a:avLst/>
                <a:gdLst/>
                <a:ahLst/>
                <a:cxnLst/>
                <a:rect l="l" t="t" r="r" b="b"/>
                <a:pathLst>
                  <a:path w="1759038" h="1334706">
                    <a:moveTo>
                      <a:pt x="65637" y="63758"/>
                    </a:moveTo>
                    <a:lnTo>
                      <a:pt x="65637" y="1271391"/>
                    </a:lnTo>
                    <a:lnTo>
                      <a:pt x="1711798" y="1271391"/>
                    </a:lnTo>
                    <a:lnTo>
                      <a:pt x="1711798" y="63758"/>
                    </a:lnTo>
                    <a:close/>
                    <a:moveTo>
                      <a:pt x="0" y="0"/>
                    </a:moveTo>
                    <a:lnTo>
                      <a:pt x="1759038" y="0"/>
                    </a:lnTo>
                    <a:lnTo>
                      <a:pt x="1759038" y="1334706"/>
                    </a:lnTo>
                    <a:lnTo>
                      <a:pt x="0" y="1334706"/>
                    </a:lnTo>
                    <a:close/>
                  </a:path>
                </a:pathLst>
              </a:custGeom>
              <a:solidFill>
                <a:srgbClr val="A4ACB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p>
                <a:pPr>
                  <a:lnSpc>
                    <a:spcPct val="120000"/>
                  </a:lnSpc>
                </a:pPr>
                <a:endParaRPr lang="zh-CN" altLang="en-US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1051764" y="3567501"/>
                <a:ext cx="1061967" cy="253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p>
                <a:pPr lvl="0"/>
                <a:r>
                  <a:rPr lang="zh-CN" altLang="en-US" sz="1600" b="1" dirty="0">
                    <a:solidFill>
                      <a:schemeClr val="bg1">
                        <a:lumMod val="50000"/>
                      </a:schemeClr>
                    </a:solidFill>
                  </a:rPr>
                  <a:t>单击添加标题</a:t>
                </a:r>
                <a:endParaRPr lang="zh-CN" altLang="en-US" sz="1600" b="1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978536" y="3833682"/>
                <a:ext cx="1261884" cy="8194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bg1">
                        <a:lumMod val="50000"/>
                      </a:schemeClr>
                    </a:solidFill>
                  </a:rPr>
                  <a:t>单击此处添加文本</a:t>
                </a:r>
                <a:endParaRPr lang="en-US" altLang="zh-CN" sz="14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bg1">
                        <a:lumMod val="50000"/>
                      </a:schemeClr>
                    </a:solidFill>
                  </a:rPr>
                  <a:t>单击此处添加文本</a:t>
                </a:r>
                <a:endParaRPr lang="zh-CN" altLang="en-US" sz="1400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400" dirty="0">
                    <a:solidFill>
                      <a:schemeClr val="bg1">
                        <a:lumMod val="50000"/>
                      </a:schemeClr>
                    </a:solidFill>
                  </a:rPr>
                  <a:t>单击此处添加文本</a:t>
                </a:r>
                <a:endParaRPr lang="zh-CN" altLang="en-US" sz="140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8" name="组合 17"/>
          <p:cNvGrpSpPr/>
          <p:nvPr/>
        </p:nvGrpSpPr>
        <p:grpSpPr>
          <a:xfrm>
            <a:off x="3638680" y="2495310"/>
            <a:ext cx="2345079" cy="2388468"/>
            <a:chOff x="2782116" y="2727231"/>
            <a:chExt cx="1759038" cy="1791351"/>
          </a:xfrm>
        </p:grpSpPr>
        <p:sp>
          <p:nvSpPr>
            <p:cNvPr id="19" name="任意多边形 18"/>
            <p:cNvSpPr/>
            <p:nvPr/>
          </p:nvSpPr>
          <p:spPr>
            <a:xfrm>
              <a:off x="3048696" y="2828921"/>
              <a:ext cx="1222819" cy="390623"/>
            </a:xfrm>
            <a:custGeom>
              <a:avLst/>
              <a:gdLst>
                <a:gd name="connsiteX0" fmla="*/ 0 w 1779373"/>
                <a:gd name="connsiteY0" fmla="*/ 568411 h 568411"/>
                <a:gd name="connsiteX1" fmla="*/ 864973 w 1779373"/>
                <a:gd name="connsiteY1" fmla="*/ 0 h 568411"/>
                <a:gd name="connsiteX2" fmla="*/ 1779373 w 1779373"/>
                <a:gd name="connsiteY2" fmla="*/ 543698 h 56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373" h="568411">
                  <a:moveTo>
                    <a:pt x="0" y="568411"/>
                  </a:moveTo>
                  <a:lnTo>
                    <a:pt x="864973" y="0"/>
                  </a:lnTo>
                  <a:lnTo>
                    <a:pt x="1779373" y="543698"/>
                  </a:lnTo>
                </a:path>
              </a:pathLst>
            </a:custGeom>
            <a:noFill/>
            <a:ln>
              <a:solidFill>
                <a:srgbClr val="7C88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7C8897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3547599" y="2727231"/>
              <a:ext cx="210466" cy="210466"/>
            </a:xfrm>
            <a:prstGeom prst="ellipse">
              <a:avLst/>
            </a:prstGeom>
            <a:solidFill>
              <a:srgbClr val="7C88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7C889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矩形 10"/>
            <p:cNvSpPr/>
            <p:nvPr/>
          </p:nvSpPr>
          <p:spPr>
            <a:xfrm>
              <a:off x="2782116" y="3183876"/>
              <a:ext cx="1759038" cy="1334706"/>
            </a:xfrm>
            <a:custGeom>
              <a:avLst/>
              <a:gdLst/>
              <a:ahLst/>
              <a:cxnLst/>
              <a:rect l="l" t="t" r="r" b="b"/>
              <a:pathLst>
                <a:path w="1759038" h="1334706">
                  <a:moveTo>
                    <a:pt x="65637" y="63758"/>
                  </a:moveTo>
                  <a:lnTo>
                    <a:pt x="65637" y="1271391"/>
                  </a:lnTo>
                  <a:lnTo>
                    <a:pt x="1711798" y="1271391"/>
                  </a:lnTo>
                  <a:lnTo>
                    <a:pt x="1711798" y="63758"/>
                  </a:lnTo>
                  <a:close/>
                  <a:moveTo>
                    <a:pt x="0" y="0"/>
                  </a:moveTo>
                  <a:lnTo>
                    <a:pt x="1759038" y="0"/>
                  </a:lnTo>
                  <a:lnTo>
                    <a:pt x="1759038" y="1334706"/>
                  </a:lnTo>
                  <a:lnTo>
                    <a:pt x="0" y="1334706"/>
                  </a:lnTo>
                  <a:close/>
                </a:path>
              </a:pathLst>
            </a:custGeom>
            <a:solidFill>
              <a:srgbClr val="7C88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7C8897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3137926" y="3289059"/>
              <a:ext cx="1061967" cy="253916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lvl="0"/>
              <a:r>
                <a:rPr lang="zh-CN" altLang="en-US" sz="1600" b="1" dirty="0">
                  <a:solidFill>
                    <a:schemeClr val="bg1">
                      <a:lumMod val="50000"/>
                    </a:schemeClr>
                  </a:solidFill>
                </a:rPr>
                <a:t>单击添加标题</a:t>
              </a:r>
              <a:endParaRPr lang="zh-CN" altLang="en-US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64698" y="3555240"/>
              <a:ext cx="1261884" cy="819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367751" y="3166677"/>
            <a:ext cx="2345079" cy="2388468"/>
            <a:chOff x="4829186" y="3230756"/>
            <a:chExt cx="1759038" cy="1791351"/>
          </a:xfrm>
        </p:grpSpPr>
        <p:sp>
          <p:nvSpPr>
            <p:cNvPr id="29" name="任意多边形 28"/>
            <p:cNvSpPr/>
            <p:nvPr/>
          </p:nvSpPr>
          <p:spPr>
            <a:xfrm>
              <a:off x="5095766" y="3332446"/>
              <a:ext cx="1222819" cy="390623"/>
            </a:xfrm>
            <a:custGeom>
              <a:avLst/>
              <a:gdLst>
                <a:gd name="connsiteX0" fmla="*/ 0 w 1779373"/>
                <a:gd name="connsiteY0" fmla="*/ 568411 h 568411"/>
                <a:gd name="connsiteX1" fmla="*/ 864973 w 1779373"/>
                <a:gd name="connsiteY1" fmla="*/ 0 h 568411"/>
                <a:gd name="connsiteX2" fmla="*/ 1779373 w 1779373"/>
                <a:gd name="connsiteY2" fmla="*/ 543698 h 56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373" h="568411">
                  <a:moveTo>
                    <a:pt x="0" y="568411"/>
                  </a:moveTo>
                  <a:lnTo>
                    <a:pt x="864973" y="0"/>
                  </a:lnTo>
                  <a:lnTo>
                    <a:pt x="1779373" y="543698"/>
                  </a:lnTo>
                </a:path>
              </a:pathLst>
            </a:custGeom>
            <a:noFill/>
            <a:ln>
              <a:solidFill>
                <a:srgbClr val="4454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5594669" y="3230756"/>
              <a:ext cx="210466" cy="210466"/>
            </a:xfrm>
            <a:prstGeom prst="ellipse">
              <a:avLst/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矩形 10"/>
            <p:cNvSpPr/>
            <p:nvPr/>
          </p:nvSpPr>
          <p:spPr>
            <a:xfrm>
              <a:off x="4829186" y="3687401"/>
              <a:ext cx="1759038" cy="1334706"/>
            </a:xfrm>
            <a:custGeom>
              <a:avLst/>
              <a:gdLst/>
              <a:ahLst/>
              <a:cxnLst/>
              <a:rect l="l" t="t" r="r" b="b"/>
              <a:pathLst>
                <a:path w="1759038" h="1334706">
                  <a:moveTo>
                    <a:pt x="65637" y="63758"/>
                  </a:moveTo>
                  <a:lnTo>
                    <a:pt x="65637" y="1271391"/>
                  </a:lnTo>
                  <a:lnTo>
                    <a:pt x="1711798" y="1271391"/>
                  </a:lnTo>
                  <a:lnTo>
                    <a:pt x="1711798" y="63758"/>
                  </a:lnTo>
                  <a:close/>
                  <a:moveTo>
                    <a:pt x="0" y="0"/>
                  </a:moveTo>
                  <a:lnTo>
                    <a:pt x="1759038" y="0"/>
                  </a:lnTo>
                  <a:lnTo>
                    <a:pt x="1759038" y="1334706"/>
                  </a:lnTo>
                  <a:lnTo>
                    <a:pt x="0" y="1334706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矩形 31"/>
            <p:cNvSpPr/>
            <p:nvPr/>
          </p:nvSpPr>
          <p:spPr>
            <a:xfrm>
              <a:off x="5195326" y="3803409"/>
              <a:ext cx="1061967" cy="253916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lvl="0"/>
              <a:r>
                <a:rPr lang="zh-CN" altLang="en-US" sz="1600" b="1" dirty="0">
                  <a:solidFill>
                    <a:schemeClr val="bg1">
                      <a:lumMod val="50000"/>
                    </a:schemeClr>
                  </a:solidFill>
                </a:rPr>
                <a:t>单击添加标题</a:t>
              </a:r>
              <a:endParaRPr lang="zh-CN" altLang="en-US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22098" y="4069590"/>
              <a:ext cx="1261884" cy="819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9096823" y="2276873"/>
            <a:ext cx="2345079" cy="2388468"/>
            <a:chOff x="6876256" y="2563403"/>
            <a:chExt cx="1759038" cy="1791351"/>
          </a:xfrm>
        </p:grpSpPr>
        <p:sp>
          <p:nvSpPr>
            <p:cNvPr id="39" name="任意多边形 38"/>
            <p:cNvSpPr/>
            <p:nvPr/>
          </p:nvSpPr>
          <p:spPr>
            <a:xfrm>
              <a:off x="7142836" y="2665093"/>
              <a:ext cx="1222819" cy="390623"/>
            </a:xfrm>
            <a:custGeom>
              <a:avLst/>
              <a:gdLst>
                <a:gd name="connsiteX0" fmla="*/ 0 w 1779373"/>
                <a:gd name="connsiteY0" fmla="*/ 568411 h 568411"/>
                <a:gd name="connsiteX1" fmla="*/ 864973 w 1779373"/>
                <a:gd name="connsiteY1" fmla="*/ 0 h 568411"/>
                <a:gd name="connsiteX2" fmla="*/ 1779373 w 1779373"/>
                <a:gd name="connsiteY2" fmla="*/ 543698 h 568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79373" h="568411">
                  <a:moveTo>
                    <a:pt x="0" y="568411"/>
                  </a:moveTo>
                  <a:lnTo>
                    <a:pt x="864973" y="0"/>
                  </a:lnTo>
                  <a:lnTo>
                    <a:pt x="1779373" y="543698"/>
                  </a:lnTo>
                </a:path>
              </a:pathLst>
            </a:custGeom>
            <a:noFill/>
            <a:ln>
              <a:solidFill>
                <a:srgbClr val="6976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rgbClr val="697688"/>
                </a:solidFill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7641739" y="2563403"/>
              <a:ext cx="210466" cy="210466"/>
            </a:xfrm>
            <a:prstGeom prst="ellipse">
              <a:avLst/>
            </a:prstGeom>
            <a:solidFill>
              <a:srgbClr val="69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061C2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矩形 10"/>
            <p:cNvSpPr/>
            <p:nvPr/>
          </p:nvSpPr>
          <p:spPr>
            <a:xfrm>
              <a:off x="6876256" y="3020048"/>
              <a:ext cx="1759038" cy="1334706"/>
            </a:xfrm>
            <a:custGeom>
              <a:avLst/>
              <a:gdLst/>
              <a:ahLst/>
              <a:cxnLst/>
              <a:rect l="l" t="t" r="r" b="b"/>
              <a:pathLst>
                <a:path w="1759038" h="1334706">
                  <a:moveTo>
                    <a:pt x="65637" y="63758"/>
                  </a:moveTo>
                  <a:lnTo>
                    <a:pt x="65637" y="1271391"/>
                  </a:lnTo>
                  <a:lnTo>
                    <a:pt x="1711798" y="1271391"/>
                  </a:lnTo>
                  <a:lnTo>
                    <a:pt x="1711798" y="63758"/>
                  </a:lnTo>
                  <a:close/>
                  <a:moveTo>
                    <a:pt x="0" y="0"/>
                  </a:moveTo>
                  <a:lnTo>
                    <a:pt x="1759038" y="0"/>
                  </a:lnTo>
                  <a:lnTo>
                    <a:pt x="1759038" y="1334706"/>
                  </a:lnTo>
                  <a:lnTo>
                    <a:pt x="0" y="1334706"/>
                  </a:lnTo>
                  <a:close/>
                </a:path>
              </a:pathLst>
            </a:custGeom>
            <a:solidFill>
              <a:srgbClr val="69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p>
              <a:pPr>
                <a:lnSpc>
                  <a:spcPct val="120000"/>
                </a:lnSpc>
              </a:pPr>
              <a:endParaRPr lang="zh-CN" altLang="en-US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7271776" y="3146184"/>
              <a:ext cx="1061967" cy="253916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lvl="0"/>
              <a:r>
                <a:rPr lang="zh-CN" altLang="en-US" sz="1600" b="1" dirty="0">
                  <a:solidFill>
                    <a:schemeClr val="bg1">
                      <a:lumMod val="50000"/>
                    </a:schemeClr>
                  </a:solidFill>
                </a:rPr>
                <a:t>单击添加标题</a:t>
              </a:r>
              <a:endParaRPr lang="zh-CN" altLang="en-US" sz="16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98548" y="3412365"/>
              <a:ext cx="1261884" cy="8194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en-US" altLang="zh-CN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400" dirty="0">
                  <a:solidFill>
                    <a:schemeClr val="bg1">
                      <a:lumMod val="50000"/>
                    </a:schemeClr>
                  </a:solidFill>
                </a:rPr>
                <a:t>单击此处添加文本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59" name="yuluo"/>
          <p:cNvSpPr txBox="1"/>
          <p:nvPr>
            <p:custDataLst>
              <p:tags r:id="rId1"/>
            </p:custDataLst>
          </p:nvPr>
        </p:nvSpPr>
        <p:spPr>
          <a:xfrm>
            <a:off x="4596765" y="579120"/>
            <a:ext cx="297688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论文研究思路</a:t>
            </a:r>
            <a:endParaRPr lang="en-US" alt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60" name="直接连接符 59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1305" y="264795"/>
            <a:ext cx="11631295" cy="63284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127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66" name="Group 65"/>
          <p:cNvGrpSpPr/>
          <p:nvPr/>
        </p:nvGrpSpPr>
        <p:grpSpPr>
          <a:xfrm>
            <a:off x="4560021" y="1619309"/>
            <a:ext cx="1459187" cy="1612995"/>
            <a:chOff x="3419864" y="1304397"/>
            <a:chExt cx="1094533" cy="1209746"/>
          </a:xfrm>
        </p:grpSpPr>
        <p:sp>
          <p:nvSpPr>
            <p:cNvPr id="45" name="Freeform 44"/>
            <p:cNvSpPr/>
            <p:nvPr/>
          </p:nvSpPr>
          <p:spPr>
            <a:xfrm rot="16200000">
              <a:off x="3362258" y="1362003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4A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642960" y="1468512"/>
              <a:ext cx="648339" cy="5655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300" dirty="0">
                  <a:solidFill>
                    <a:schemeClr val="bg1"/>
                  </a:solidFill>
                  <a:latin typeface="+mn-ea"/>
                </a:rPr>
                <a:t>01</a:t>
              </a:r>
              <a:endParaRPr lang="en-US" sz="4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5" name="Group 66"/>
          <p:cNvGrpSpPr/>
          <p:nvPr/>
        </p:nvGrpSpPr>
        <p:grpSpPr>
          <a:xfrm>
            <a:off x="6320932" y="1619309"/>
            <a:ext cx="1459187" cy="1612995"/>
            <a:chOff x="4740719" y="1304398"/>
            <a:chExt cx="1094533" cy="1209746"/>
          </a:xfrm>
          <a:solidFill>
            <a:schemeClr val="bg2"/>
          </a:solidFill>
        </p:grpSpPr>
        <p:sp>
          <p:nvSpPr>
            <p:cNvPr id="6" name="Freeform 53"/>
            <p:cNvSpPr/>
            <p:nvPr/>
          </p:nvSpPr>
          <p:spPr>
            <a:xfrm rot="16200000">
              <a:off x="4683113" y="1362004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88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  <p:sp>
          <p:nvSpPr>
            <p:cNvPr id="7" name="Rectangle 54"/>
            <p:cNvSpPr/>
            <p:nvPr/>
          </p:nvSpPr>
          <p:spPr>
            <a:xfrm>
              <a:off x="4963815" y="1468513"/>
              <a:ext cx="648339" cy="56554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n-US" sz="4300" dirty="0">
                  <a:solidFill>
                    <a:schemeClr val="bg1"/>
                  </a:solidFill>
                  <a:latin typeface="+mn-ea"/>
                </a:rPr>
                <a:t>02</a:t>
              </a:r>
              <a:endParaRPr lang="en-US" sz="4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8" name="Group 69"/>
          <p:cNvGrpSpPr/>
          <p:nvPr/>
        </p:nvGrpSpPr>
        <p:grpSpPr>
          <a:xfrm>
            <a:off x="8030531" y="1655304"/>
            <a:ext cx="2596630" cy="913164"/>
            <a:chOff x="5603652" y="1660576"/>
            <a:chExt cx="1947726" cy="684873"/>
          </a:xfrm>
        </p:grpSpPr>
        <p:sp>
          <p:nvSpPr>
            <p:cNvPr id="9" name="Text Placeholder 3"/>
            <p:cNvSpPr txBox="1"/>
            <p:nvPr/>
          </p:nvSpPr>
          <p:spPr>
            <a:xfrm>
              <a:off x="5678753" y="1660576"/>
              <a:ext cx="666837" cy="16144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1600" b="1" dirty="0">
                  <a:solidFill>
                    <a:srgbClr val="44546A"/>
                  </a:solidFill>
                  <a:latin typeface="+mn-ea"/>
                </a:rPr>
                <a:t>添加副标题</a:t>
              </a:r>
              <a:endParaRPr lang="zh-CN" altLang="en-US" sz="1600" b="1" dirty="0">
                <a:solidFill>
                  <a:srgbClr val="44546A"/>
                </a:solidFill>
                <a:latin typeface="+mn-ea"/>
              </a:endParaRPr>
            </a:p>
          </p:txBody>
        </p:sp>
        <p:sp>
          <p:nvSpPr>
            <p:cNvPr id="10" name="Text Placeholder 3"/>
            <p:cNvSpPr txBox="1"/>
            <p:nvPr/>
          </p:nvSpPr>
          <p:spPr>
            <a:xfrm>
              <a:off x="5603652" y="1883784"/>
              <a:ext cx="1947726" cy="46166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18565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此处添加详细文本描述，建议与标题相关并符合整体语言风格，语言描述尽量简洁生动。</a:t>
              </a:r>
              <a:endPara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Group 72"/>
          <p:cNvGrpSpPr/>
          <p:nvPr/>
        </p:nvGrpSpPr>
        <p:grpSpPr>
          <a:xfrm>
            <a:off x="1593935" y="1640064"/>
            <a:ext cx="2596630" cy="931019"/>
            <a:chOff x="5603652" y="1647185"/>
            <a:chExt cx="1947726" cy="698264"/>
          </a:xfrm>
        </p:grpSpPr>
        <p:sp>
          <p:nvSpPr>
            <p:cNvPr id="12" name="Text Placeholder 3"/>
            <p:cNvSpPr txBox="1"/>
            <p:nvPr/>
          </p:nvSpPr>
          <p:spPr>
            <a:xfrm>
              <a:off x="6789279" y="1647185"/>
              <a:ext cx="762099" cy="18430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defRPr/>
              </a:pPr>
              <a:r>
                <a:rPr lang="zh-CN" altLang="en-US" sz="1600" b="1" dirty="0">
                  <a:solidFill>
                    <a:srgbClr val="44546A"/>
                  </a:solidFill>
                  <a:latin typeface="+mn-ea"/>
                </a:rPr>
                <a:t>添加副标题</a:t>
              </a:r>
              <a:endParaRPr lang="zh-CN" altLang="en-US" sz="1600" b="1" dirty="0">
                <a:solidFill>
                  <a:srgbClr val="44546A"/>
                </a:solidFill>
                <a:latin typeface="+mn-ea"/>
              </a:endParaRPr>
            </a:p>
          </p:txBody>
        </p:sp>
        <p:sp>
          <p:nvSpPr>
            <p:cNvPr id="13" name="Text Placeholder 3"/>
            <p:cNvSpPr txBox="1"/>
            <p:nvPr/>
          </p:nvSpPr>
          <p:spPr>
            <a:xfrm>
              <a:off x="5603652" y="1883784"/>
              <a:ext cx="1947726" cy="46166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此处添加详细文本描述，建议与标题相关并符合整体语言风格，语言描述尽量简洁生动。</a:t>
              </a:r>
              <a:endPara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4" name="Group 67"/>
          <p:cNvGrpSpPr/>
          <p:nvPr/>
        </p:nvGrpSpPr>
        <p:grpSpPr>
          <a:xfrm>
            <a:off x="4560021" y="3539542"/>
            <a:ext cx="1459187" cy="1612995"/>
            <a:chOff x="3419864" y="1304397"/>
            <a:chExt cx="1094533" cy="1209746"/>
          </a:xfrm>
          <a:solidFill>
            <a:srgbClr val="FF3F3F"/>
          </a:solidFill>
        </p:grpSpPr>
        <p:sp>
          <p:nvSpPr>
            <p:cNvPr id="15" name="Freeform 68"/>
            <p:cNvSpPr/>
            <p:nvPr/>
          </p:nvSpPr>
          <p:spPr>
            <a:xfrm rot="16200000">
              <a:off x="3362258" y="1362003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976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  <p:sp>
          <p:nvSpPr>
            <p:cNvPr id="16" name="Rectangle 69"/>
            <p:cNvSpPr/>
            <p:nvPr/>
          </p:nvSpPr>
          <p:spPr>
            <a:xfrm>
              <a:off x="3642960" y="1468512"/>
              <a:ext cx="648339" cy="56554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n-US" sz="4300" dirty="0">
                  <a:solidFill>
                    <a:schemeClr val="bg1"/>
                  </a:solidFill>
                  <a:latin typeface="+mn-ea"/>
                </a:rPr>
                <a:t>03</a:t>
              </a:r>
              <a:endParaRPr lang="en-US" sz="4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320932" y="3539542"/>
            <a:ext cx="1459187" cy="1612995"/>
            <a:chOff x="4740719" y="1304398"/>
            <a:chExt cx="1094533" cy="1209746"/>
          </a:xfrm>
          <a:solidFill>
            <a:schemeClr val="accent3"/>
          </a:solidFill>
        </p:grpSpPr>
        <p:sp>
          <p:nvSpPr>
            <p:cNvPr id="72" name="Freeform 71"/>
            <p:cNvSpPr/>
            <p:nvPr/>
          </p:nvSpPr>
          <p:spPr>
            <a:xfrm rot="16200000">
              <a:off x="4683113" y="1362004"/>
              <a:ext cx="1209746" cy="1094533"/>
            </a:xfrm>
            <a:custGeom>
              <a:avLst/>
              <a:gdLst>
                <a:gd name="connsiteX0" fmla="*/ 0 w 1324961"/>
                <a:gd name="connsiteY0" fmla="*/ 0 h 1468980"/>
                <a:gd name="connsiteX1" fmla="*/ 769166 w 1324961"/>
                <a:gd name="connsiteY1" fmla="*/ 0 h 1468980"/>
                <a:gd name="connsiteX2" fmla="*/ 769166 w 1324961"/>
                <a:gd name="connsiteY2" fmla="*/ 0 h 1468980"/>
                <a:gd name="connsiteX3" fmla="*/ 1324961 w 1324961"/>
                <a:gd name="connsiteY3" fmla="*/ 734490 h 1468980"/>
                <a:gd name="connsiteX4" fmla="*/ 769166 w 1324961"/>
                <a:gd name="connsiteY4" fmla="*/ 1468980 h 1468980"/>
                <a:gd name="connsiteX5" fmla="*/ 769166 w 1324961"/>
                <a:gd name="connsiteY5" fmla="*/ 1468980 h 1468980"/>
                <a:gd name="connsiteX6" fmla="*/ 0 w 1324961"/>
                <a:gd name="connsiteY6" fmla="*/ 1468980 h 1468980"/>
                <a:gd name="connsiteX7" fmla="*/ 555795 w 1324961"/>
                <a:gd name="connsiteY7" fmla="*/ 734490 h 1468980"/>
                <a:gd name="connsiteX8" fmla="*/ 0 w 1324961"/>
                <a:gd name="connsiteY8" fmla="*/ 0 h 1468980"/>
                <a:gd name="connsiteX0-1" fmla="*/ 0 w 1324961"/>
                <a:gd name="connsiteY0-2" fmla="*/ 0 h 1468980"/>
                <a:gd name="connsiteX1-3" fmla="*/ 769166 w 1324961"/>
                <a:gd name="connsiteY1-4" fmla="*/ 0 h 1468980"/>
                <a:gd name="connsiteX2-5" fmla="*/ 1324961 w 1324961"/>
                <a:gd name="connsiteY2-6" fmla="*/ 2 h 1468980"/>
                <a:gd name="connsiteX3-7" fmla="*/ 1324961 w 1324961"/>
                <a:gd name="connsiteY3-8" fmla="*/ 734490 h 1468980"/>
                <a:gd name="connsiteX4-9" fmla="*/ 769166 w 1324961"/>
                <a:gd name="connsiteY4-10" fmla="*/ 1468980 h 1468980"/>
                <a:gd name="connsiteX5-11" fmla="*/ 769166 w 1324961"/>
                <a:gd name="connsiteY5-12" fmla="*/ 1468980 h 1468980"/>
                <a:gd name="connsiteX6-13" fmla="*/ 0 w 1324961"/>
                <a:gd name="connsiteY6-14" fmla="*/ 1468980 h 1468980"/>
                <a:gd name="connsiteX7-15" fmla="*/ 555795 w 1324961"/>
                <a:gd name="connsiteY7-16" fmla="*/ 734490 h 1468980"/>
                <a:gd name="connsiteX8-17" fmla="*/ 0 w 1324961"/>
                <a:gd name="connsiteY8-18" fmla="*/ 0 h 1468980"/>
                <a:gd name="connsiteX0-19" fmla="*/ 0 w 1324963"/>
                <a:gd name="connsiteY0-20" fmla="*/ 0 h 1468983"/>
                <a:gd name="connsiteX1-21" fmla="*/ 769166 w 1324963"/>
                <a:gd name="connsiteY1-22" fmla="*/ 0 h 1468983"/>
                <a:gd name="connsiteX2-23" fmla="*/ 1324961 w 1324963"/>
                <a:gd name="connsiteY2-24" fmla="*/ 2 h 1468983"/>
                <a:gd name="connsiteX3-25" fmla="*/ 1324961 w 1324963"/>
                <a:gd name="connsiteY3-26" fmla="*/ 734490 h 1468983"/>
                <a:gd name="connsiteX4-27" fmla="*/ 769166 w 1324963"/>
                <a:gd name="connsiteY4-28" fmla="*/ 1468980 h 1468983"/>
                <a:gd name="connsiteX5-29" fmla="*/ 1324963 w 1324963"/>
                <a:gd name="connsiteY5-30" fmla="*/ 1468983 h 1468983"/>
                <a:gd name="connsiteX6-31" fmla="*/ 0 w 1324963"/>
                <a:gd name="connsiteY6-32" fmla="*/ 1468980 h 1468983"/>
                <a:gd name="connsiteX7-33" fmla="*/ 555795 w 1324963"/>
                <a:gd name="connsiteY7-34" fmla="*/ 734490 h 1468983"/>
                <a:gd name="connsiteX8-35" fmla="*/ 0 w 1324963"/>
                <a:gd name="connsiteY8-36" fmla="*/ 0 h 1468983"/>
                <a:gd name="connsiteX0-37" fmla="*/ 0 w 1324964"/>
                <a:gd name="connsiteY0-38" fmla="*/ 0 h 1468983"/>
                <a:gd name="connsiteX1-39" fmla="*/ 769166 w 1324964"/>
                <a:gd name="connsiteY1-40" fmla="*/ 0 h 1468983"/>
                <a:gd name="connsiteX2-41" fmla="*/ 1324961 w 1324964"/>
                <a:gd name="connsiteY2-42" fmla="*/ 2 h 1468983"/>
                <a:gd name="connsiteX3-43" fmla="*/ 1324961 w 1324964"/>
                <a:gd name="connsiteY3-44" fmla="*/ 734490 h 1468983"/>
                <a:gd name="connsiteX4-45" fmla="*/ 1324964 w 1324964"/>
                <a:gd name="connsiteY4-46" fmla="*/ 1324961 h 1468983"/>
                <a:gd name="connsiteX5-47" fmla="*/ 1324963 w 1324964"/>
                <a:gd name="connsiteY5-48" fmla="*/ 1468983 h 1468983"/>
                <a:gd name="connsiteX6-49" fmla="*/ 0 w 1324964"/>
                <a:gd name="connsiteY6-50" fmla="*/ 1468980 h 1468983"/>
                <a:gd name="connsiteX7-51" fmla="*/ 555795 w 1324964"/>
                <a:gd name="connsiteY7-52" fmla="*/ 734490 h 1468983"/>
                <a:gd name="connsiteX8-53" fmla="*/ 0 w 1324964"/>
                <a:gd name="connsiteY8-54" fmla="*/ 0 h 1468983"/>
                <a:gd name="connsiteX0-55" fmla="*/ 0 w 1324964"/>
                <a:gd name="connsiteY0-56" fmla="*/ 0 h 1468983"/>
                <a:gd name="connsiteX1-57" fmla="*/ 769166 w 1324964"/>
                <a:gd name="connsiteY1-58" fmla="*/ 0 h 1468983"/>
                <a:gd name="connsiteX2-59" fmla="*/ 1324961 w 1324964"/>
                <a:gd name="connsiteY2-60" fmla="*/ 2 h 1468983"/>
                <a:gd name="connsiteX3-61" fmla="*/ 1324961 w 1324964"/>
                <a:gd name="connsiteY3-62" fmla="*/ 734490 h 1468983"/>
                <a:gd name="connsiteX4-63" fmla="*/ 1324964 w 1324964"/>
                <a:gd name="connsiteY4-64" fmla="*/ 1324961 h 1468983"/>
                <a:gd name="connsiteX5-65" fmla="*/ 1324963 w 1324964"/>
                <a:gd name="connsiteY5-66" fmla="*/ 1468983 h 1468983"/>
                <a:gd name="connsiteX6-67" fmla="*/ 0 w 1324964"/>
                <a:gd name="connsiteY6-68" fmla="*/ 1468980 h 1468983"/>
                <a:gd name="connsiteX7-69" fmla="*/ 403253 w 1324964"/>
                <a:gd name="connsiteY7-70" fmla="*/ 734492 h 1468983"/>
                <a:gd name="connsiteX8-71" fmla="*/ 0 w 1324964"/>
                <a:gd name="connsiteY8-72" fmla="*/ 0 h 146898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24964" h="1468983">
                  <a:moveTo>
                    <a:pt x="0" y="0"/>
                  </a:moveTo>
                  <a:lnTo>
                    <a:pt x="769166" y="0"/>
                  </a:lnTo>
                  <a:lnTo>
                    <a:pt x="1324961" y="2"/>
                  </a:lnTo>
                  <a:lnTo>
                    <a:pt x="1324961" y="734490"/>
                  </a:lnTo>
                  <a:cubicBezTo>
                    <a:pt x="1324962" y="931314"/>
                    <a:pt x="1324963" y="1128137"/>
                    <a:pt x="1324964" y="1324961"/>
                  </a:cubicBezTo>
                  <a:cubicBezTo>
                    <a:pt x="1324964" y="1372968"/>
                    <a:pt x="1324963" y="1420976"/>
                    <a:pt x="1324963" y="1468983"/>
                  </a:cubicBezTo>
                  <a:lnTo>
                    <a:pt x="0" y="1468980"/>
                  </a:lnTo>
                  <a:lnTo>
                    <a:pt x="403253" y="734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n-ea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4963815" y="1468513"/>
              <a:ext cx="648339" cy="56554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en-US" sz="4300" dirty="0">
                  <a:solidFill>
                    <a:schemeClr val="bg1"/>
                  </a:solidFill>
                  <a:latin typeface="+mn-ea"/>
                </a:rPr>
                <a:t>04</a:t>
              </a:r>
              <a:endParaRPr lang="en-US" sz="43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76" name="Group 69"/>
          <p:cNvGrpSpPr/>
          <p:nvPr/>
        </p:nvGrpSpPr>
        <p:grpSpPr>
          <a:xfrm>
            <a:off x="8030531" y="3575537"/>
            <a:ext cx="2596630" cy="913164"/>
            <a:chOff x="5603652" y="1660576"/>
            <a:chExt cx="1947726" cy="684873"/>
          </a:xfrm>
        </p:grpSpPr>
        <p:sp>
          <p:nvSpPr>
            <p:cNvPr id="77" name="Text Placeholder 3"/>
            <p:cNvSpPr txBox="1"/>
            <p:nvPr/>
          </p:nvSpPr>
          <p:spPr>
            <a:xfrm>
              <a:off x="5693995" y="1660576"/>
              <a:ext cx="666837" cy="16144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1600" b="1" dirty="0">
                  <a:solidFill>
                    <a:srgbClr val="44546A"/>
                  </a:solidFill>
                  <a:latin typeface="+mn-ea"/>
                </a:rPr>
                <a:t>添加副标题</a:t>
              </a:r>
              <a:endParaRPr lang="zh-CN" altLang="en-US" sz="1600" b="1" dirty="0">
                <a:solidFill>
                  <a:srgbClr val="44546A"/>
                </a:solidFill>
                <a:latin typeface="+mn-ea"/>
              </a:endParaRPr>
            </a:p>
          </p:txBody>
        </p:sp>
        <p:sp>
          <p:nvSpPr>
            <p:cNvPr id="78" name="Text Placeholder 3"/>
            <p:cNvSpPr txBox="1"/>
            <p:nvPr/>
          </p:nvSpPr>
          <p:spPr>
            <a:xfrm>
              <a:off x="5603652" y="1883784"/>
              <a:ext cx="1947726" cy="46166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l" defTabSz="1218565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此处添加详细文本描述，建议与标题相关并符合整体语言风格，语言描述尽量简洁生动。</a:t>
              </a:r>
              <a:endPara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79" name="Group 72"/>
          <p:cNvGrpSpPr/>
          <p:nvPr/>
        </p:nvGrpSpPr>
        <p:grpSpPr>
          <a:xfrm>
            <a:off x="1593935" y="3575537"/>
            <a:ext cx="2596630" cy="915779"/>
            <a:chOff x="5603652" y="1658615"/>
            <a:chExt cx="1947726" cy="686834"/>
          </a:xfrm>
        </p:grpSpPr>
        <p:sp>
          <p:nvSpPr>
            <p:cNvPr id="80" name="Text Placeholder 3"/>
            <p:cNvSpPr txBox="1"/>
            <p:nvPr/>
          </p:nvSpPr>
          <p:spPr>
            <a:xfrm>
              <a:off x="6884541" y="1658615"/>
              <a:ext cx="666837" cy="161449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>
              <a:lvl1pPr marL="0" indent="0" algn="ctr">
                <a:buNone/>
                <a:defRPr sz="14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buClrTx/>
                <a:buSzTx/>
                <a:buFontTx/>
                <a:defRPr/>
              </a:pPr>
              <a:r>
                <a:rPr lang="zh-CN" altLang="en-US" sz="1600" b="1" dirty="0">
                  <a:solidFill>
                    <a:srgbClr val="44546A"/>
                  </a:solidFill>
                  <a:latin typeface="+mn-ea"/>
                </a:rPr>
                <a:t>添加副标题</a:t>
              </a:r>
              <a:endParaRPr lang="zh-CN" altLang="en-US" sz="1600" b="1" dirty="0">
                <a:solidFill>
                  <a:srgbClr val="44546A"/>
                </a:solidFill>
                <a:latin typeface="+mn-ea"/>
              </a:endParaRPr>
            </a:p>
          </p:txBody>
        </p:sp>
        <p:sp>
          <p:nvSpPr>
            <p:cNvPr id="81" name="Text Placeholder 3"/>
            <p:cNvSpPr txBox="1"/>
            <p:nvPr/>
          </p:nvSpPr>
          <p:spPr>
            <a:xfrm>
              <a:off x="5603652" y="1883784"/>
              <a:ext cx="1947726" cy="461665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>
              <a:lvl1pPr marL="0" indent="0" algn="ctr">
                <a:buNone/>
                <a:defRPr sz="1600" baseline="0">
                  <a:solidFill>
                    <a:schemeClr val="tx1">
                      <a:lumMod val="95000"/>
                      <a:lumOff val="5000"/>
                    </a:schemeClr>
                  </a:solidFill>
                </a:defRPr>
              </a:lvl1pPr>
              <a:lvl2pPr marL="457200" indent="0">
                <a:buNone/>
                <a:defRPr sz="1200"/>
              </a:lvl2pPr>
              <a:lvl3pPr marL="914400" indent="0">
                <a:buNone/>
                <a:defRPr sz="1000"/>
              </a:lvl3pPr>
              <a:lvl4pPr marL="1371600" indent="0">
                <a:buNone/>
                <a:defRPr sz="900"/>
              </a:lvl4pPr>
              <a:lvl5pPr marL="1828800" indent="0">
                <a:buNone/>
                <a:defRPr sz="900"/>
              </a:lvl5pPr>
              <a:lvl6pPr marL="2286000" indent="0">
                <a:buNone/>
                <a:defRPr sz="900"/>
              </a:lvl6pPr>
              <a:lvl7pPr marL="2743200" indent="0">
                <a:buNone/>
                <a:defRPr sz="900"/>
              </a:lvl7pPr>
              <a:lvl8pPr marL="3200400" indent="0">
                <a:buNone/>
                <a:defRPr sz="900"/>
              </a:lvl8pPr>
              <a:lvl9pPr marL="3657600" indent="0">
                <a:buNone/>
                <a:defRPr sz="900"/>
              </a:lvl9pPr>
            </a:lstStyle>
            <a:p>
              <a:pPr algn="r" defTabSz="1218565">
                <a:spcBef>
                  <a:spcPct val="20000"/>
                </a:spcBef>
                <a:defRPr/>
              </a:pPr>
              <a:r>
                <a:rPr lang="zh-CN" altLang="en-US" sz="13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此处添加详细文本描述，建议与标题相关并符合整体语言风格，语言描述尽量简洁生动。</a:t>
              </a:r>
              <a:endParaRPr 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1035440" y="5560751"/>
            <a:ext cx="10121124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50000"/>
                    <a:lumOff val="50000"/>
                    <a:alpha val="90000"/>
                  </a:schemeClr>
                </a:solidFill>
                <a:latin typeface="+mn-ea"/>
              </a:rPr>
              <a:t>此处添加详细文本描述，建议与标题相关并符合整体语言风格，语言描述尽量简洁生动。尽量将每页幻灯片的字数控制在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  <a:alpha val="90000"/>
                  </a:schemeClr>
                </a:solidFill>
                <a:latin typeface="+mn-ea"/>
              </a:rPr>
              <a:t>200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  <a:alpha val="90000"/>
                  </a:schemeClr>
                </a:solidFill>
                <a:latin typeface="+mn-ea"/>
              </a:rPr>
              <a:t>字以内，据统计每页幻灯片的最好控制在</a:t>
            </a:r>
            <a:r>
              <a:rPr lang="en-US" altLang="zh-CN" sz="1200" dirty="0">
                <a:solidFill>
                  <a:schemeClr val="tx1">
                    <a:lumMod val="50000"/>
                    <a:lumOff val="50000"/>
                    <a:alpha val="90000"/>
                  </a:schemeClr>
                </a:solidFill>
                <a:latin typeface="+mn-ea"/>
              </a:rPr>
              <a:t>5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  <a:alpha val="90000"/>
                  </a:schemeClr>
                </a:solidFill>
                <a:latin typeface="+mn-ea"/>
              </a:rPr>
              <a:t>分钟之内。此处添加详细文本描述，建议与标题相关并符合整体语言风格，语言描述尽量简洁生动。</a:t>
            </a:r>
            <a:endParaRPr lang="zh-CN" altLang="en-US" sz="1200" dirty="0">
              <a:solidFill>
                <a:schemeClr val="tx1">
                  <a:lumMod val="50000"/>
                  <a:lumOff val="50000"/>
                  <a:alpha val="90000"/>
                </a:schemeClr>
              </a:solidFill>
              <a:latin typeface="+mn-ea"/>
            </a:endParaRPr>
          </a:p>
        </p:txBody>
      </p:sp>
      <p:cxnSp>
        <p:nvCxnSpPr>
          <p:cNvPr id="83" name="Straight Connector 82"/>
          <p:cNvCxnSpPr/>
          <p:nvPr/>
        </p:nvCxnSpPr>
        <p:spPr>
          <a:xfrm>
            <a:off x="1043634" y="5382965"/>
            <a:ext cx="10104735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yuluo"/>
          <p:cNvSpPr txBox="1"/>
          <p:nvPr>
            <p:custDataLst>
              <p:tags r:id="rId1"/>
            </p:custDataLst>
          </p:nvPr>
        </p:nvSpPr>
        <p:spPr>
          <a:xfrm>
            <a:off x="4596765" y="579120"/>
            <a:ext cx="2976880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defRPr/>
            </a:pPr>
            <a:r>
              <a:rPr lang="zh-CN" altLang="en-US" sz="3000" b="1">
                <a:solidFill>
                  <a:srgbClr val="4454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论文研究方法</a:t>
            </a:r>
            <a:endParaRPr lang="en-US" altLang="zh-CN" sz="3000" b="1" dirty="0">
              <a:solidFill>
                <a:srgbClr val="4454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1132205" y="1278890"/>
            <a:ext cx="9906000" cy="0"/>
          </a:xfrm>
          <a:prstGeom prst="line">
            <a:avLst/>
          </a:prstGeom>
          <a:ln>
            <a:solidFill>
              <a:srgbClr val="44546A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 userDrawn="1"/>
        </p:nvSpPr>
        <p:spPr>
          <a:xfrm>
            <a:off x="-635" y="635"/>
            <a:ext cx="12192635" cy="6885940"/>
          </a:xfrm>
          <a:prstGeom prst="rect">
            <a:avLst/>
          </a:prstGeom>
          <a:solidFill>
            <a:schemeClr val="bg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0" y="1804035"/>
            <a:ext cx="12192635" cy="324993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 rot="0">
            <a:off x="1644650" y="2080260"/>
            <a:ext cx="9616440" cy="2700655"/>
            <a:chOff x="5816600" y="2462964"/>
            <a:chExt cx="5588490" cy="2299919"/>
          </a:xfrm>
        </p:grpSpPr>
        <p:grpSp>
          <p:nvGrpSpPr>
            <p:cNvPr id="5" name="组合 4"/>
            <p:cNvGrpSpPr/>
            <p:nvPr/>
          </p:nvGrpSpPr>
          <p:grpSpPr>
            <a:xfrm>
              <a:off x="5961488" y="2462964"/>
              <a:ext cx="5443602" cy="738728"/>
              <a:chOff x="4324350" y="2295525"/>
              <a:chExt cx="3733800" cy="679906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组合 5"/>
            <p:cNvGrpSpPr/>
            <p:nvPr/>
          </p:nvGrpSpPr>
          <p:grpSpPr>
            <a:xfrm flipH="1" flipV="1">
              <a:off x="5816600" y="3974040"/>
              <a:ext cx="5380188" cy="788843"/>
              <a:chOff x="4324350" y="2295525"/>
              <a:chExt cx="3733800" cy="679906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yuluo"/>
          <p:cNvSpPr txBox="1"/>
          <p:nvPr>
            <p:custDataLst>
              <p:tags r:id="rId1"/>
            </p:custDataLst>
          </p:nvPr>
        </p:nvSpPr>
        <p:spPr>
          <a:xfrm>
            <a:off x="2297260" y="2821439"/>
            <a:ext cx="7972522" cy="9937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buClrTx/>
              <a:buSzTx/>
              <a:buFontTx/>
            </a:pPr>
            <a:r>
              <a:rPr lang="zh-CN" altLang="en-US" sz="586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研究成果及应用</a:t>
            </a:r>
            <a:endParaRPr lang="zh-CN" altLang="en-US" sz="5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530850" y="1115695"/>
            <a:ext cx="1504950" cy="1504950"/>
          </a:xfrm>
          <a:prstGeom prst="ellipse">
            <a:avLst/>
          </a:prstGeom>
          <a:solidFill>
            <a:schemeClr val="tx2"/>
          </a:solidFill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zh-CN" altLang="en-US">
              <a:solidFill>
                <a:schemeClr val="tx2"/>
              </a:solidFill>
            </a:endParaRPr>
          </a:p>
        </p:txBody>
      </p:sp>
      <p:sp>
        <p:nvSpPr>
          <p:cNvPr id="11" name="yuluo"/>
          <p:cNvSpPr txBox="1"/>
          <p:nvPr>
            <p:custDataLst>
              <p:tags r:id="rId2"/>
            </p:custDataLst>
          </p:nvPr>
        </p:nvSpPr>
        <p:spPr>
          <a:xfrm>
            <a:off x="2207895" y="3941445"/>
            <a:ext cx="8150860" cy="42989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buClrTx/>
              <a:buSzTx/>
              <a:buFontTx/>
            </a:pPr>
            <a:r>
              <a:rPr lang="zh-CN" altLang="en-US" sz="2200" cap="all">
                <a:solidFill>
                  <a:schemeClr val="bg1">
                    <a:alpha val="8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Research ideas and methods</a:t>
            </a:r>
            <a:endParaRPr lang="zh-CN" altLang="en-US" sz="2200" cap="all">
              <a:solidFill>
                <a:schemeClr val="bg1">
                  <a:alpha val="8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yuluo"/>
          <p:cNvSpPr txBox="1"/>
          <p:nvPr>
            <p:custDataLst>
              <p:tags r:id="rId3"/>
            </p:custDataLst>
          </p:nvPr>
        </p:nvSpPr>
        <p:spPr>
          <a:xfrm>
            <a:off x="5426710" y="1247775"/>
            <a:ext cx="1734820" cy="124523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en-US" altLang="zh-CN" sz="7500" cap="all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03</a:t>
            </a:r>
            <a:endParaRPr lang="en-US" altLang="zh-CN" sz="7500" cap="all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PA" val="v3.0.1"/>
</p:tagLst>
</file>

<file path=ppt/tags/tag11.xml><?xml version="1.0" encoding="utf-8"?>
<p:tagLst xmlns:p="http://schemas.openxmlformats.org/presentationml/2006/main">
  <p:tag name="PA" val="v3.0.1"/>
</p:tagLst>
</file>

<file path=ppt/tags/tag12.xml><?xml version="1.0" encoding="utf-8"?>
<p:tagLst xmlns:p="http://schemas.openxmlformats.org/presentationml/2006/main">
  <p:tag name="PA" val="v3.0.1"/>
</p:tagLst>
</file>

<file path=ppt/tags/tag13.xml><?xml version="1.0" encoding="utf-8"?>
<p:tagLst xmlns:p="http://schemas.openxmlformats.org/presentationml/2006/main">
  <p:tag name="PA" val="v3.0.1"/>
</p:tagLst>
</file>

<file path=ppt/tags/tag14.xml><?xml version="1.0" encoding="utf-8"?>
<p:tagLst xmlns:p="http://schemas.openxmlformats.org/presentationml/2006/main">
  <p:tag name="PA" val="v3.0.1"/>
</p:tagLst>
</file>

<file path=ppt/tags/tag15.xml><?xml version="1.0" encoding="utf-8"?>
<p:tagLst xmlns:p="http://schemas.openxmlformats.org/presentationml/2006/main">
  <p:tag name="PA" val="v3.0.1"/>
</p:tagLst>
</file>

<file path=ppt/tags/tag16.xml><?xml version="1.0" encoding="utf-8"?>
<p:tagLst xmlns:p="http://schemas.openxmlformats.org/presentationml/2006/main">
  <p:tag name="PA" val="v3.0.1"/>
</p:tagLst>
</file>

<file path=ppt/tags/tag17.xml><?xml version="1.0" encoding="utf-8"?>
<p:tagLst xmlns:p="http://schemas.openxmlformats.org/presentationml/2006/main">
  <p:tag name="PA" val="v3.0.1"/>
</p:tagLst>
</file>

<file path=ppt/tags/tag18.xml><?xml version="1.0" encoding="utf-8"?>
<p:tagLst xmlns:p="http://schemas.openxmlformats.org/presentationml/2006/main">
  <p:tag name="PA" val="v3.0.1"/>
</p:tagLst>
</file>

<file path=ppt/tags/tag19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0.1"/>
</p:tagLst>
</file>

<file path=ppt/tags/tag20.xml><?xml version="1.0" encoding="utf-8"?>
<p:tagLst xmlns:p="http://schemas.openxmlformats.org/presentationml/2006/main">
  <p:tag name="PA" val="v3.0.1"/>
</p:tagLst>
</file>

<file path=ppt/tags/tag21.xml><?xml version="1.0" encoding="utf-8"?>
<p:tagLst xmlns:p="http://schemas.openxmlformats.org/presentationml/2006/main">
  <p:tag name="PA" val="v3.0.1"/>
</p:tagLst>
</file>

<file path=ppt/tags/tag22.xml><?xml version="1.0" encoding="utf-8"?>
<p:tagLst xmlns:p="http://schemas.openxmlformats.org/presentationml/2006/main">
  <p:tag name="PA" val="v3.0.1"/>
</p:tagLst>
</file>

<file path=ppt/tags/tag23.xml><?xml version="1.0" encoding="utf-8"?>
<p:tagLst xmlns:p="http://schemas.openxmlformats.org/presentationml/2006/main">
  <p:tag name="PA" val="v3.0.1"/>
</p:tagLst>
</file>

<file path=ppt/tags/tag24.xml><?xml version="1.0" encoding="utf-8"?>
<p:tagLst xmlns:p="http://schemas.openxmlformats.org/presentationml/2006/main">
  <p:tag name="PA" val="v3.0.1"/>
</p:tagLst>
</file>

<file path=ppt/tags/tag25.xml><?xml version="1.0" encoding="utf-8"?>
<p:tagLst xmlns:p="http://schemas.openxmlformats.org/presentationml/2006/main">
  <p:tag name="PA" val="v3.0.1"/>
</p:tagLst>
</file>

<file path=ppt/tags/tag26.xml><?xml version="1.0" encoding="utf-8"?>
<p:tagLst xmlns:p="http://schemas.openxmlformats.org/presentationml/2006/main">
  <p:tag name="PA" val="v3.0.1"/>
</p:tagLst>
</file>

<file path=ppt/tags/tag27.xml><?xml version="1.0" encoding="utf-8"?>
<p:tagLst xmlns:p="http://schemas.openxmlformats.org/presentationml/2006/main">
  <p:tag name="PA" val="v3.0.1"/>
</p:tagLst>
</file>

<file path=ppt/tags/tag28.xml><?xml version="1.0" encoding="utf-8"?>
<p:tagLst xmlns:p="http://schemas.openxmlformats.org/presentationml/2006/main">
  <p:tag name="PA" val="v3.0.1"/>
</p:tagLst>
</file>

<file path=ppt/tags/tag29.xml><?xml version="1.0" encoding="utf-8"?>
<p:tagLst xmlns:p="http://schemas.openxmlformats.org/presentationml/2006/main">
  <p:tag name="PA" val="v3.0.1"/>
</p:tagLst>
</file>

<file path=ppt/tags/tag3.xml><?xml version="1.0" encoding="utf-8"?>
<p:tagLst xmlns:p="http://schemas.openxmlformats.org/presentationml/2006/main">
  <p:tag name="PA" val="v3.0.1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PA" val="v3.0.1"/>
</p:tagLst>
</file>

<file path=ppt/tags/tag6.xml><?xml version="1.0" encoding="utf-8"?>
<p:tagLst xmlns:p="http://schemas.openxmlformats.org/presentationml/2006/main">
  <p:tag name="PA" val="v3.0.1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PA" val="v3.0.1"/>
</p:tagLst>
</file>

<file path=ppt/tags/tag9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2861</Words>
  <Application>WPS 演示</Application>
  <PresentationFormat>宽屏</PresentationFormat>
  <Paragraphs>368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Bebas</vt:lpstr>
      <vt:lpstr>Segoe Print</vt:lpstr>
      <vt:lpstr>华文黑体</vt:lpstr>
      <vt:lpstr>UKIJ Qolyazma</vt:lpstr>
      <vt:lpstr>Agency FB</vt:lpstr>
      <vt:lpstr>黑体</vt:lpstr>
      <vt:lpstr>Wingdings</vt:lpstr>
      <vt:lpstr>汉仪特细等线简</vt:lpstr>
      <vt:lpstr>汉仪铁线黑-35简</vt:lpstr>
      <vt:lpstr>汉仪细等线简</vt:lpstr>
      <vt:lpstr>Calibri Light</vt:lpstr>
      <vt:lpstr>汉仪黑方简</vt:lpstr>
      <vt:lpstr>Arial Unicode MS</vt:lpstr>
      <vt:lpstr>Trebuchet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zsl</dc:creator>
  <cp:lastModifiedBy>夏风</cp:lastModifiedBy>
  <cp:revision>5</cp:revision>
  <dcterms:created xsi:type="dcterms:W3CDTF">2020-12-08T06:17:00Z</dcterms:created>
  <dcterms:modified xsi:type="dcterms:W3CDTF">2025-09-05T04:10:40Z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KSOTemplateUUID">
    <vt:lpwstr>v1.0_mb_0MMO6uAr80wheUCuLSY+gA==</vt:lpwstr>
  </property>
  <property fmtid="{D5CDD505-2E9C-101B-9397-08002B2CF9AE}" pid="4" name="ICV">
    <vt:lpwstr>3AE27712BE1246B795EE72F3CB91D305_11</vt:lpwstr>
  </property>
</Properties>
</file>