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"/>
  </p:notesMasterIdLst>
  <p:handoutMasterIdLst>
    <p:handoutMasterId r:id="rId20"/>
  </p:handoutMasterIdLst>
  <p:sldIdLst>
    <p:sldId id="257" r:id="rId3"/>
    <p:sldId id="258" r:id="rId5"/>
    <p:sldId id="268" r:id="rId6"/>
    <p:sldId id="259" r:id="rId7"/>
    <p:sldId id="272" r:id="rId8"/>
    <p:sldId id="269" r:id="rId9"/>
    <p:sldId id="260" r:id="rId10"/>
    <p:sldId id="273" r:id="rId11"/>
    <p:sldId id="270" r:id="rId12"/>
    <p:sldId id="262" r:id="rId13"/>
    <p:sldId id="275" r:id="rId14"/>
    <p:sldId id="271" r:id="rId15"/>
    <p:sldId id="261" r:id="rId16"/>
    <p:sldId id="274" r:id="rId17"/>
    <p:sldId id="264" r:id="rId18"/>
    <p:sldId id="267" r:id="rId19"/>
  </p:sldIdLst>
  <p:sldSz cx="12192000" cy="6858000"/>
  <p:notesSz cx="6858000" cy="9144000"/>
  <p:embeddedFontLst>
    <p:embeddedFont>
      <p:font typeface="汉仪大黑简" panose="02010600000101010101" pitchFamily="2" charset="-122"/>
      <p:regular r:id="rId24"/>
    </p:embeddedFont>
    <p:embeddedFont>
      <p:font typeface="汉仪菱心体简" panose="02010400000101010101" charset="-122"/>
      <p:regular r:id="rId25"/>
    </p:embeddedFont>
    <p:embeddedFont>
      <p:font typeface="汉仪君黑-45简" panose="020B0604020202020204" charset="-122"/>
      <p:regular r:id="rId26"/>
    </p:embeddedFont>
    <p:embeddedFont>
      <p:font typeface="黑体" panose="02010609060101010101" charset="-122"/>
      <p:regular r:id="rId27"/>
    </p:embeddedFont>
  </p:embeddedFontLst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8" userDrawn="1">
          <p15:clr>
            <a:srgbClr val="A4A3A4"/>
          </p15:clr>
        </p15:guide>
        <p15:guide id="2" pos="3733" userDrawn="1">
          <p15:clr>
            <a:srgbClr val="A4A3A4"/>
          </p15:clr>
        </p15:guide>
        <p15:guide id="3" orient="horz" pos="68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D5DF"/>
    <a:srgbClr val="877DB1"/>
    <a:srgbClr val="F2F2F2"/>
    <a:srgbClr val="5A60AE"/>
    <a:srgbClr val="FFFAEE"/>
    <a:srgbClr val="FCCAB0"/>
    <a:srgbClr val="FFAEA0"/>
    <a:srgbClr val="FFFFFF"/>
    <a:srgbClr val="DCDCDC"/>
    <a:srgbClr val="F0F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564" autoAdjust="0"/>
    <p:restoredTop sz="94660"/>
  </p:normalViewPr>
  <p:slideViewPr>
    <p:cSldViewPr snapToGrid="0">
      <p:cViewPr>
        <p:scale>
          <a:sx n="10" d="100"/>
          <a:sy n="10" d="100"/>
        </p:scale>
        <p:origin x="720" y="1344"/>
      </p:cViewPr>
      <p:guideLst>
        <p:guide orient="horz" pos="2258"/>
        <p:guide pos="3733"/>
        <p:guide orient="horz" pos="686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8" Type="http://schemas.openxmlformats.org/officeDocument/2006/relationships/tags" Target="tags/tag23.xml"/><Relationship Id="rId27" Type="http://schemas.openxmlformats.org/officeDocument/2006/relationships/font" Target="fonts/font4.fntdata"/><Relationship Id="rId26" Type="http://schemas.openxmlformats.org/officeDocument/2006/relationships/font" Target="fonts/font3.fntdata"/><Relationship Id="rId25" Type="http://schemas.openxmlformats.org/officeDocument/2006/relationships/font" Target="fonts/font2.fntdata"/><Relationship Id="rId24" Type="http://schemas.openxmlformats.org/officeDocument/2006/relationships/font" Target="fonts/font1.fntdata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handoutMaster" Target="handoutMasters/handoutMaster1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 dirty="0">
              <a:latin typeface="汉仪大黑简" panose="02010600000101010101" pitchFamily="2" charset="-122"/>
              <a:ea typeface="汉仪大黑简" panose="02010600000101010101" pitchFamily="2" charset="-122"/>
              <a:cs typeface="汉仪菱心体简" panose="02010400000101010101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汉仪大黑简" panose="02010600000101010101" pitchFamily="2" charset="-122"/>
                <a:ea typeface="汉仪大黑简" panose="02010600000101010101" pitchFamily="2" charset="-122"/>
                <a:cs typeface="汉仪菱心体简" panose="02010400000101010101" charset="-122"/>
              </a:rPr>
            </a:fld>
            <a:endParaRPr lang="zh-CN" altLang="en-US" dirty="0">
              <a:latin typeface="汉仪大黑简" panose="02010600000101010101" pitchFamily="2" charset="-122"/>
              <a:ea typeface="汉仪大黑简" panose="02010600000101010101" pitchFamily="2" charset="-122"/>
              <a:cs typeface="汉仪菱心体简" panose="02010400000101010101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 dirty="0">
              <a:latin typeface="汉仪大黑简" panose="02010600000101010101" pitchFamily="2" charset="-122"/>
              <a:ea typeface="汉仪大黑简" panose="02010600000101010101" pitchFamily="2" charset="-122"/>
              <a:cs typeface="汉仪菱心体简" panose="02010400000101010101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汉仪大黑简" panose="02010600000101010101" pitchFamily="2" charset="-122"/>
                <a:ea typeface="汉仪大黑简" panose="02010600000101010101" pitchFamily="2" charset="-122"/>
                <a:cs typeface="汉仪菱心体简" panose="02010400000101010101" charset="-122"/>
              </a:rPr>
            </a:fld>
            <a:endParaRPr lang="zh-CN" altLang="en-US" dirty="0">
              <a:latin typeface="汉仪大黑简" panose="02010600000101010101" pitchFamily="2" charset="-122"/>
              <a:ea typeface="汉仪大黑简" panose="02010600000101010101" pitchFamily="2" charset="-122"/>
              <a:cs typeface="汉仪菱心体简" panose="02010400000101010101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汉仪大黑简" panose="02010600000101010101" pitchFamily="2" charset="-122"/>
                <a:ea typeface="汉仪大黑简" panose="02010600000101010101" pitchFamily="2" charset="-122"/>
                <a:cs typeface="汉仪大黑简" panose="02010600000101010101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汉仪大黑简" panose="02010600000101010101" pitchFamily="2" charset="-122"/>
                <a:ea typeface="汉仪大黑简" panose="02010600000101010101" pitchFamily="2" charset="-122"/>
                <a:cs typeface="汉仪大黑简" panose="02010600000101010101" pitchFamily="2" charset="-122"/>
              </a:defRPr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汉仪大黑简" panose="02010600000101010101" pitchFamily="2" charset="-122"/>
                <a:ea typeface="汉仪大黑简" panose="02010600000101010101" pitchFamily="2" charset="-122"/>
                <a:cs typeface="汉仪大黑简" panose="02010600000101010101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汉仪大黑简" panose="02010600000101010101" pitchFamily="2" charset="-122"/>
                <a:ea typeface="汉仪大黑简" panose="02010600000101010101" pitchFamily="2" charset="-122"/>
                <a:cs typeface="汉仪大黑简" panose="02010600000101010101" pitchFamily="2" charset="-122"/>
              </a:defRPr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汉仪大黑简" panose="02010600000101010101" pitchFamily="2" charset="-122"/>
        <a:ea typeface="汉仪大黑简" panose="02010600000101010101" pitchFamily="2" charset="-122"/>
        <a:cs typeface="汉仪大黑简" panose="02010600000101010101" pitchFamily="2" charset="-12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汉仪大黑简" panose="02010600000101010101" pitchFamily="2" charset="-122"/>
        <a:ea typeface="汉仪大黑简" panose="02010600000101010101" pitchFamily="2" charset="-122"/>
        <a:cs typeface="汉仪大黑简" panose="02010600000101010101" pitchFamily="2" charset="-122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汉仪大黑简" panose="02010600000101010101" pitchFamily="2" charset="-122"/>
        <a:ea typeface="汉仪大黑简" panose="02010600000101010101" pitchFamily="2" charset="-122"/>
        <a:cs typeface="汉仪大黑简" panose="02010600000101010101" pitchFamily="2" charset="-122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汉仪大黑简" panose="02010600000101010101" pitchFamily="2" charset="-122"/>
        <a:ea typeface="汉仪大黑简" panose="02010600000101010101" pitchFamily="2" charset="-122"/>
        <a:cs typeface="汉仪大黑简" panose="02010600000101010101" pitchFamily="2" charset="-122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汉仪大黑简" panose="02010600000101010101" pitchFamily="2" charset="-122"/>
        <a:ea typeface="汉仪大黑简" panose="02010600000101010101" pitchFamily="2" charset="-122"/>
        <a:cs typeface="汉仪大黑简" panose="02010600000101010101" pitchFamily="2" charset="-122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7" Type="http://schemas.openxmlformats.org/officeDocument/2006/relationships/tags" Target="../tags/tag16.xml"/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ags" Target="../tags/tag21.xml"/><Relationship Id="rId8" Type="http://schemas.openxmlformats.org/officeDocument/2006/relationships/tags" Target="../tags/tag20.xml"/><Relationship Id="rId7" Type="http://schemas.openxmlformats.org/officeDocument/2006/relationships/tags" Target="../tags/tag19.xml"/><Relationship Id="rId6" Type="http://schemas.openxmlformats.org/officeDocument/2006/relationships/tags" Target="../tags/tag18.xml"/><Relationship Id="rId5" Type="http://schemas.openxmlformats.org/officeDocument/2006/relationships/tags" Target="../tags/tag17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tags" Target="../tags/tag2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6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汉仪大黑简" panose="02010600000101010101" pitchFamily="2" charset="-122"/>
                <a:ea typeface="汉仪大黑简" panose="02010600000101010101" pitchFamily="2" charset="-122"/>
                <a:cs typeface="汉仪大黑简" panose="02010600000101010101" pitchFamily="2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汉仪大黑简" panose="02010600000101010101" pitchFamily="2" charset="-122"/>
                <a:ea typeface="汉仪大黑简" panose="02010600000101010101" pitchFamily="2" charset="-122"/>
                <a:cs typeface="汉仪大黑简" panose="02010600000101010101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汉仪大黑简" panose="02010600000101010101" pitchFamily="2" charset="-122"/>
                <a:ea typeface="汉仪大黑简" panose="02010600000101010101" pitchFamily="2" charset="-122"/>
                <a:cs typeface="汉仪大黑简" panose="02010600000101010101" pitchFamily="2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0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汉仪大黑简" panose="02010600000101010101" pitchFamily="2" charset="-122"/>
          <a:ea typeface="汉仪大黑简" panose="02010600000101010101" pitchFamily="2" charset="-122"/>
          <a:cs typeface="汉仪大黑简" panose="02010600000101010101" pitchFamily="2" charset="-122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汉仪大黑简" panose="02010600000101010101" pitchFamily="2" charset="-122"/>
          <a:ea typeface="汉仪大黑简" panose="02010600000101010101" pitchFamily="2" charset="-122"/>
          <a:cs typeface="汉仪大黑简" panose="02010600000101010101" pitchFamily="2" charset="-122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汉仪大黑简" panose="02010600000101010101" pitchFamily="2" charset="-122"/>
          <a:ea typeface="汉仪大黑简" panose="02010600000101010101" pitchFamily="2" charset="-122"/>
          <a:cs typeface="汉仪大黑简" panose="02010600000101010101" pitchFamily="2" charset="-122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汉仪大黑简" panose="02010600000101010101" pitchFamily="2" charset="-122"/>
          <a:ea typeface="汉仪大黑简" panose="02010600000101010101" pitchFamily="2" charset="-122"/>
          <a:cs typeface="汉仪大黑简" panose="02010600000101010101" pitchFamily="2" charset="-122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汉仪大黑简" panose="02010600000101010101" pitchFamily="2" charset="-122"/>
          <a:ea typeface="汉仪大黑简" panose="02010600000101010101" pitchFamily="2" charset="-122"/>
          <a:cs typeface="汉仪大黑简" panose="02010600000101010101" pitchFamily="2" charset="-122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汉仪大黑简" panose="02010600000101010101" pitchFamily="2" charset="-122"/>
          <a:ea typeface="汉仪大黑简" panose="02010600000101010101" pitchFamily="2" charset="-122"/>
          <a:cs typeface="汉仪大黑简" panose="02010600000101010101" pitchFamily="2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3.xml"/><Relationship Id="rId8" Type="http://schemas.openxmlformats.org/officeDocument/2006/relationships/slideLayout" Target="../slideLayouts/slideLayout4.xml"/><Relationship Id="rId7" Type="http://schemas.microsoft.com/office/2007/relationships/hdphoto" Target="../media/image15.wdp"/><Relationship Id="rId6" Type="http://schemas.openxmlformats.org/officeDocument/2006/relationships/image" Target="../media/image14.png"/><Relationship Id="rId5" Type="http://schemas.microsoft.com/office/2007/relationships/hdphoto" Target="../media/image13.wdp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microsoft.com/office/2007/relationships/hdphoto" Target="../media/image10.wdp"/><Relationship Id="rId1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4.xml"/><Relationship Id="rId2" Type="http://schemas.microsoft.com/office/2007/relationships/hdphoto" Target="../media/image17.wdp"/><Relationship Id="rId1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4.xml"/><Relationship Id="rId4" Type="http://schemas.microsoft.com/office/2007/relationships/hdphoto" Target="../media/image5.wdp"/><Relationship Id="rId3" Type="http://schemas.openxmlformats.org/officeDocument/2006/relationships/image" Target="../media/image4.png"/><Relationship Id="rId2" Type="http://schemas.microsoft.com/office/2007/relationships/hdphoto" Target="../media/image3.wdp"/><Relationship Id="rId1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 descr="7b0a20202020227461726765744d6f64756c65223a20226b6f6e6c696e65666f6e7473220a7d0a"/>
          <p:cNvSpPr txBox="1"/>
          <p:nvPr/>
        </p:nvSpPr>
        <p:spPr>
          <a:xfrm>
            <a:off x="1353882" y="1977944"/>
            <a:ext cx="1033615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8800" dirty="0">
                <a:solidFill>
                  <a:srgbClr val="5A60AE"/>
                </a:solidFill>
                <a:latin typeface="汉仪大黑简" panose="02010600000101010101" pitchFamily="2" charset="-122"/>
                <a:ea typeface="汉仪大黑简" panose="02010600000101010101" pitchFamily="2" charset="-122"/>
                <a:cs typeface="汉仪菱心体简" panose="02010400000101010101" charset="-122"/>
                <a:sym typeface="汉仪菱心体简" panose="02010400000101010101" charset="-122"/>
              </a:rPr>
              <a:t>本科毕业论文答辩</a:t>
            </a:r>
            <a:endParaRPr lang="zh-CN" altLang="en-US" sz="8800" dirty="0">
              <a:solidFill>
                <a:srgbClr val="5A60AE"/>
              </a:solidFill>
              <a:latin typeface="汉仪大黑简" panose="02010600000101010101" pitchFamily="2" charset="-122"/>
              <a:ea typeface="汉仪大黑简" panose="02010600000101010101" pitchFamily="2" charset="-122"/>
              <a:cs typeface="汉仪菱心体简" panose="02010400000101010101" charset="-122"/>
              <a:sym typeface="汉仪菱心体简" panose="02010400000101010101" charset="-122"/>
            </a:endParaRPr>
          </a:p>
        </p:txBody>
      </p:sp>
      <p:sp>
        <p:nvSpPr>
          <p:cNvPr id="65" name="文本框 64"/>
          <p:cNvSpPr txBox="1"/>
          <p:nvPr/>
        </p:nvSpPr>
        <p:spPr>
          <a:xfrm>
            <a:off x="1529862" y="3415963"/>
            <a:ext cx="88802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5A60AE"/>
                </a:solidFill>
                <a:effectLst/>
                <a:uLnTx/>
                <a:uFillTx/>
                <a:latin typeface="汉仪君黑-45简" panose="020B0604020202020204" charset="-122"/>
                <a:ea typeface="汉仪君黑-45简" panose="020B0604020202020204" charset="-122"/>
                <a:cs typeface="汉仪菱心体简" panose="02010400000101010101" charset="-122"/>
              </a:rPr>
              <a:t>STANDARD PRESENTATION TEMPLATE FOR THESIS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rgbClr val="5A60AE"/>
              </a:solidFill>
              <a:effectLst/>
              <a:uLnTx/>
              <a:uFillTx/>
              <a:latin typeface="汉仪君黑-45简" panose="020B0604020202020204" charset="-122"/>
              <a:ea typeface="汉仪君黑-45简" panose="020B0604020202020204" charset="-122"/>
              <a:cs typeface="汉仪菱心体简" panose="02010400000101010101" charset="-122"/>
            </a:endParaRPr>
          </a:p>
        </p:txBody>
      </p:sp>
      <p:sp>
        <p:nvSpPr>
          <p:cNvPr id="22" name="任意多边形: 形状 21"/>
          <p:cNvSpPr/>
          <p:nvPr/>
        </p:nvSpPr>
        <p:spPr>
          <a:xfrm flipH="1" flipV="1">
            <a:off x="6523355" y="0"/>
            <a:ext cx="5668645" cy="363220"/>
          </a:xfrm>
          <a:custGeom>
            <a:avLst/>
            <a:gdLst>
              <a:gd name="connsiteX0" fmla="*/ 0 w 5668624"/>
              <a:gd name="connsiteY0" fmla="*/ 363214 h 363214"/>
              <a:gd name="connsiteX1" fmla="*/ 5668624 w 5668624"/>
              <a:gd name="connsiteY1" fmla="*/ 363214 h 363214"/>
              <a:gd name="connsiteX2" fmla="*/ 5668624 w 5668624"/>
              <a:gd name="connsiteY2" fmla="*/ 0 h 363214"/>
              <a:gd name="connsiteX3" fmla="*/ 0 w 5668624"/>
              <a:gd name="connsiteY3" fmla="*/ 0 h 363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68624" h="363214">
                <a:moveTo>
                  <a:pt x="0" y="363214"/>
                </a:moveTo>
                <a:lnTo>
                  <a:pt x="5668624" y="363214"/>
                </a:lnTo>
                <a:lnTo>
                  <a:pt x="5668624" y="0"/>
                </a:lnTo>
                <a:lnTo>
                  <a:pt x="0" y="0"/>
                </a:lnTo>
                <a:close/>
              </a:path>
            </a:pathLst>
          </a:custGeom>
          <a:solidFill>
            <a:srgbClr val="DFD5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4" name="任意多边形: 形状 13"/>
          <p:cNvSpPr/>
          <p:nvPr/>
        </p:nvSpPr>
        <p:spPr>
          <a:xfrm flipH="1" flipV="1">
            <a:off x="0" y="0"/>
            <a:ext cx="7212330" cy="802640"/>
          </a:xfrm>
          <a:custGeom>
            <a:avLst/>
            <a:gdLst>
              <a:gd name="connsiteX0" fmla="*/ 0 w 7212457"/>
              <a:gd name="connsiteY0" fmla="*/ 802734 h 802734"/>
              <a:gd name="connsiteX1" fmla="*/ 7212457 w 7212457"/>
              <a:gd name="connsiteY1" fmla="*/ 802734 h 802734"/>
              <a:gd name="connsiteX2" fmla="*/ 7212457 w 7212457"/>
              <a:gd name="connsiteY2" fmla="*/ 0 h 802734"/>
              <a:gd name="connsiteX3" fmla="*/ 1173289 w 7212457"/>
              <a:gd name="connsiteY3" fmla="*/ 0 h 80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12457" h="802734">
                <a:moveTo>
                  <a:pt x="0" y="802734"/>
                </a:moveTo>
                <a:lnTo>
                  <a:pt x="7212457" y="802734"/>
                </a:lnTo>
                <a:lnTo>
                  <a:pt x="7212457" y="0"/>
                </a:lnTo>
                <a:lnTo>
                  <a:pt x="1173289" y="0"/>
                </a:lnTo>
                <a:close/>
              </a:path>
            </a:pathLst>
          </a:custGeom>
          <a:solidFill>
            <a:srgbClr val="DFD5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2" name="任意多边形: 形状 11"/>
          <p:cNvSpPr/>
          <p:nvPr/>
        </p:nvSpPr>
        <p:spPr>
          <a:xfrm flipH="1" flipV="1">
            <a:off x="0" y="0"/>
            <a:ext cx="8044815" cy="527685"/>
          </a:xfrm>
          <a:custGeom>
            <a:avLst/>
            <a:gdLst>
              <a:gd name="connsiteX0" fmla="*/ 0 w 8044707"/>
              <a:gd name="connsiteY0" fmla="*/ 527895 h 527895"/>
              <a:gd name="connsiteX1" fmla="*/ 8044707 w 8044707"/>
              <a:gd name="connsiteY1" fmla="*/ 527895 h 527895"/>
              <a:gd name="connsiteX2" fmla="*/ 8044707 w 8044707"/>
              <a:gd name="connsiteY2" fmla="*/ 0 h 527895"/>
              <a:gd name="connsiteX3" fmla="*/ 909910 w 8044707"/>
              <a:gd name="connsiteY3" fmla="*/ 0 h 527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44707" h="527895">
                <a:moveTo>
                  <a:pt x="0" y="527895"/>
                </a:moveTo>
                <a:lnTo>
                  <a:pt x="8044707" y="527895"/>
                </a:lnTo>
                <a:lnTo>
                  <a:pt x="8044707" y="0"/>
                </a:lnTo>
                <a:lnTo>
                  <a:pt x="909910" y="0"/>
                </a:lnTo>
                <a:close/>
              </a:path>
            </a:pathLst>
          </a:custGeom>
          <a:gradFill>
            <a:gsLst>
              <a:gs pos="83000">
                <a:srgbClr val="5A60AE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rgbClr val="0070C0"/>
              </a:solidFill>
            </a:endParaRPr>
          </a:p>
        </p:txBody>
      </p:sp>
      <p:sp>
        <p:nvSpPr>
          <p:cNvPr id="18" name="任意多边形: 形状 17"/>
          <p:cNvSpPr/>
          <p:nvPr/>
        </p:nvSpPr>
        <p:spPr>
          <a:xfrm>
            <a:off x="0" y="6162516"/>
            <a:ext cx="12192000" cy="695485"/>
          </a:xfrm>
          <a:custGeom>
            <a:avLst/>
            <a:gdLst>
              <a:gd name="connsiteX0" fmla="*/ 12192000 w 12192000"/>
              <a:gd name="connsiteY0" fmla="*/ 0 h 695485"/>
              <a:gd name="connsiteX1" fmla="*/ 0 w 12192000"/>
              <a:gd name="connsiteY1" fmla="*/ 0 h 695485"/>
              <a:gd name="connsiteX2" fmla="*/ 0 w 12192000"/>
              <a:gd name="connsiteY2" fmla="*/ 695485 h 695485"/>
              <a:gd name="connsiteX3" fmla="*/ 12192000 w 12192000"/>
              <a:gd name="connsiteY3" fmla="*/ 695485 h 695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95485">
                <a:moveTo>
                  <a:pt x="12192000" y="0"/>
                </a:moveTo>
                <a:lnTo>
                  <a:pt x="0" y="0"/>
                </a:lnTo>
                <a:lnTo>
                  <a:pt x="0" y="695485"/>
                </a:lnTo>
                <a:lnTo>
                  <a:pt x="12192000" y="695485"/>
                </a:lnTo>
                <a:close/>
              </a:path>
            </a:pathLst>
          </a:custGeom>
          <a:solidFill>
            <a:srgbClr val="5A60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5" name="任意多边形: 形状 14"/>
          <p:cNvSpPr/>
          <p:nvPr/>
        </p:nvSpPr>
        <p:spPr>
          <a:xfrm flipV="1">
            <a:off x="4773210" y="5751620"/>
            <a:ext cx="7418790" cy="802734"/>
          </a:xfrm>
          <a:custGeom>
            <a:avLst/>
            <a:gdLst>
              <a:gd name="connsiteX0" fmla="*/ 0 w 7212457"/>
              <a:gd name="connsiteY0" fmla="*/ 802734 h 802734"/>
              <a:gd name="connsiteX1" fmla="*/ 7212457 w 7212457"/>
              <a:gd name="connsiteY1" fmla="*/ 802734 h 802734"/>
              <a:gd name="connsiteX2" fmla="*/ 7212457 w 7212457"/>
              <a:gd name="connsiteY2" fmla="*/ 0 h 802734"/>
              <a:gd name="connsiteX3" fmla="*/ 1173289 w 7212457"/>
              <a:gd name="connsiteY3" fmla="*/ 0 h 80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12457" h="802734">
                <a:moveTo>
                  <a:pt x="0" y="802734"/>
                </a:moveTo>
                <a:lnTo>
                  <a:pt x="7212457" y="802734"/>
                </a:lnTo>
                <a:lnTo>
                  <a:pt x="7212457" y="0"/>
                </a:lnTo>
                <a:lnTo>
                  <a:pt x="117328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47" name="任意多边形: 形状 46"/>
          <p:cNvSpPr/>
          <p:nvPr/>
        </p:nvSpPr>
        <p:spPr>
          <a:xfrm flipH="1">
            <a:off x="0" y="6416180"/>
            <a:ext cx="3054031" cy="441820"/>
          </a:xfrm>
          <a:custGeom>
            <a:avLst/>
            <a:gdLst>
              <a:gd name="connsiteX0" fmla="*/ 3054031 w 3054031"/>
              <a:gd name="connsiteY0" fmla="*/ 0 h 441820"/>
              <a:gd name="connsiteX1" fmla="*/ 601771 w 3054031"/>
              <a:gd name="connsiteY1" fmla="*/ 0 h 441820"/>
              <a:gd name="connsiteX2" fmla="*/ 0 w 3054031"/>
              <a:gd name="connsiteY2" fmla="*/ 441820 h 441820"/>
              <a:gd name="connsiteX3" fmla="*/ 3054031 w 3054031"/>
              <a:gd name="connsiteY3" fmla="*/ 441820 h 441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4031" h="441820">
                <a:moveTo>
                  <a:pt x="3054031" y="0"/>
                </a:moveTo>
                <a:lnTo>
                  <a:pt x="601771" y="0"/>
                </a:lnTo>
                <a:lnTo>
                  <a:pt x="0" y="441820"/>
                </a:lnTo>
                <a:lnTo>
                  <a:pt x="3054031" y="4418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" name="文本框 6" descr="7b0a20202020227461726765744d6f64756c65223a202270726f636573734f6e6c696e65466f6e7473220a7d0a"/>
          <p:cNvSpPr txBox="1"/>
          <p:nvPr/>
        </p:nvSpPr>
        <p:spPr>
          <a:xfrm>
            <a:off x="5999672" y="4044801"/>
            <a:ext cx="5987019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000" dirty="0">
                <a:latin typeface="汉仪君黑-45简" panose="020B0604020202020204" charset="-122"/>
                <a:ea typeface="汉仪君黑-45简" panose="020B0604020202020204" charset="-122"/>
                <a:cs typeface="汉仪菱心体简" panose="02010400000101010101" charset="-122"/>
                <a:sym typeface="汉仪菱心体简" panose="02010400000101010101" charset="-122"/>
              </a:rPr>
              <a:t>答辩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汉仪君黑-45简" panose="020B0604020202020204" charset="-122"/>
                <a:ea typeface="汉仪君黑-45简" panose="020B0604020202020204" charset="-122"/>
                <a:cs typeface="汉仪菱心体简" panose="02010400000101010101" charset="-122"/>
                <a:sym typeface="汉仪菱心体简" panose="02010400000101010101" charset="-122"/>
              </a:rPr>
              <a:t>人：稻小壳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汉仪君黑-45简" panose="020B0604020202020204" charset="-122"/>
              <a:ea typeface="汉仪君黑-45简" panose="020B0604020202020204" charset="-122"/>
              <a:cs typeface="汉仪菱心体简" panose="02010400000101010101" charset="-122"/>
              <a:sym typeface="汉仪菱心体简" panose="02010400000101010101" charset="-122"/>
            </a:endParaRPr>
          </a:p>
        </p:txBody>
      </p:sp>
      <p:sp>
        <p:nvSpPr>
          <p:cNvPr id="25" name="任意多边形: 形状 24"/>
          <p:cNvSpPr/>
          <p:nvPr/>
        </p:nvSpPr>
        <p:spPr>
          <a:xfrm flipV="1">
            <a:off x="9438968" y="6104334"/>
            <a:ext cx="2801902" cy="311847"/>
          </a:xfrm>
          <a:custGeom>
            <a:avLst/>
            <a:gdLst>
              <a:gd name="connsiteX0" fmla="*/ 0 w 7212457"/>
              <a:gd name="connsiteY0" fmla="*/ 802734 h 802734"/>
              <a:gd name="connsiteX1" fmla="*/ 7212457 w 7212457"/>
              <a:gd name="connsiteY1" fmla="*/ 802734 h 802734"/>
              <a:gd name="connsiteX2" fmla="*/ 7212457 w 7212457"/>
              <a:gd name="connsiteY2" fmla="*/ 0 h 802734"/>
              <a:gd name="connsiteX3" fmla="*/ 1173289 w 7212457"/>
              <a:gd name="connsiteY3" fmla="*/ 0 h 80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12457" h="802734">
                <a:moveTo>
                  <a:pt x="0" y="802734"/>
                </a:moveTo>
                <a:lnTo>
                  <a:pt x="7212457" y="802734"/>
                </a:lnTo>
                <a:lnTo>
                  <a:pt x="7212457" y="0"/>
                </a:lnTo>
                <a:lnTo>
                  <a:pt x="1173289" y="0"/>
                </a:lnTo>
                <a:close/>
              </a:path>
            </a:pathLst>
          </a:custGeom>
          <a:solidFill>
            <a:srgbClr val="DFD5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6" name="任意多边形: 形状 25"/>
          <p:cNvSpPr/>
          <p:nvPr/>
        </p:nvSpPr>
        <p:spPr>
          <a:xfrm flipV="1">
            <a:off x="8044708" y="6104334"/>
            <a:ext cx="2801902" cy="311847"/>
          </a:xfrm>
          <a:custGeom>
            <a:avLst/>
            <a:gdLst>
              <a:gd name="connsiteX0" fmla="*/ 0 w 7212457"/>
              <a:gd name="connsiteY0" fmla="*/ 802734 h 802734"/>
              <a:gd name="connsiteX1" fmla="*/ 7212457 w 7212457"/>
              <a:gd name="connsiteY1" fmla="*/ 802734 h 802734"/>
              <a:gd name="connsiteX2" fmla="*/ 7212457 w 7212457"/>
              <a:gd name="connsiteY2" fmla="*/ 0 h 802734"/>
              <a:gd name="connsiteX3" fmla="*/ 1173289 w 7212457"/>
              <a:gd name="connsiteY3" fmla="*/ 0 h 80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12457" h="802734">
                <a:moveTo>
                  <a:pt x="0" y="802734"/>
                </a:moveTo>
                <a:lnTo>
                  <a:pt x="7212457" y="802734"/>
                </a:lnTo>
                <a:lnTo>
                  <a:pt x="7212457" y="0"/>
                </a:lnTo>
                <a:lnTo>
                  <a:pt x="1173289" y="0"/>
                </a:lnTo>
                <a:close/>
              </a:path>
            </a:pathLst>
          </a:custGeom>
          <a:solidFill>
            <a:srgbClr val="DFD5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7" name="任意多边形: 形状 26"/>
          <p:cNvSpPr/>
          <p:nvPr/>
        </p:nvSpPr>
        <p:spPr>
          <a:xfrm flipV="1">
            <a:off x="6454759" y="6104334"/>
            <a:ext cx="2801902" cy="311847"/>
          </a:xfrm>
          <a:custGeom>
            <a:avLst/>
            <a:gdLst>
              <a:gd name="connsiteX0" fmla="*/ 0 w 7212457"/>
              <a:gd name="connsiteY0" fmla="*/ 802734 h 802734"/>
              <a:gd name="connsiteX1" fmla="*/ 7212457 w 7212457"/>
              <a:gd name="connsiteY1" fmla="*/ 802734 h 802734"/>
              <a:gd name="connsiteX2" fmla="*/ 7212457 w 7212457"/>
              <a:gd name="connsiteY2" fmla="*/ 0 h 802734"/>
              <a:gd name="connsiteX3" fmla="*/ 1173289 w 7212457"/>
              <a:gd name="connsiteY3" fmla="*/ 0 h 80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12457" h="802734">
                <a:moveTo>
                  <a:pt x="0" y="802734"/>
                </a:moveTo>
                <a:lnTo>
                  <a:pt x="7212457" y="802734"/>
                </a:lnTo>
                <a:lnTo>
                  <a:pt x="7212457" y="0"/>
                </a:lnTo>
                <a:lnTo>
                  <a:pt x="1173289" y="0"/>
                </a:lnTo>
                <a:close/>
              </a:path>
            </a:pathLst>
          </a:custGeom>
          <a:solidFill>
            <a:srgbClr val="DFD5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8" name="任意多边形: 形状 27"/>
          <p:cNvSpPr/>
          <p:nvPr/>
        </p:nvSpPr>
        <p:spPr>
          <a:xfrm flipV="1">
            <a:off x="5587346" y="6104334"/>
            <a:ext cx="2801902" cy="311847"/>
          </a:xfrm>
          <a:custGeom>
            <a:avLst/>
            <a:gdLst>
              <a:gd name="connsiteX0" fmla="*/ 0 w 7212457"/>
              <a:gd name="connsiteY0" fmla="*/ 802734 h 802734"/>
              <a:gd name="connsiteX1" fmla="*/ 7212457 w 7212457"/>
              <a:gd name="connsiteY1" fmla="*/ 802734 h 802734"/>
              <a:gd name="connsiteX2" fmla="*/ 7212457 w 7212457"/>
              <a:gd name="connsiteY2" fmla="*/ 0 h 802734"/>
              <a:gd name="connsiteX3" fmla="*/ 1173289 w 7212457"/>
              <a:gd name="connsiteY3" fmla="*/ 0 h 80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12457" h="802734">
                <a:moveTo>
                  <a:pt x="0" y="802734"/>
                </a:moveTo>
                <a:lnTo>
                  <a:pt x="7212457" y="802734"/>
                </a:lnTo>
                <a:lnTo>
                  <a:pt x="7212457" y="0"/>
                </a:lnTo>
                <a:lnTo>
                  <a:pt x="1173289" y="0"/>
                </a:lnTo>
                <a:close/>
              </a:path>
            </a:pathLst>
          </a:custGeom>
          <a:solidFill>
            <a:srgbClr val="DFD5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9" name="任意多边形: 形状 28"/>
          <p:cNvSpPr/>
          <p:nvPr/>
        </p:nvSpPr>
        <p:spPr>
          <a:xfrm flipH="1">
            <a:off x="0" y="6556354"/>
            <a:ext cx="2801902" cy="311847"/>
          </a:xfrm>
          <a:custGeom>
            <a:avLst/>
            <a:gdLst>
              <a:gd name="connsiteX0" fmla="*/ 0 w 7212457"/>
              <a:gd name="connsiteY0" fmla="*/ 802734 h 802734"/>
              <a:gd name="connsiteX1" fmla="*/ 7212457 w 7212457"/>
              <a:gd name="connsiteY1" fmla="*/ 802734 h 802734"/>
              <a:gd name="connsiteX2" fmla="*/ 7212457 w 7212457"/>
              <a:gd name="connsiteY2" fmla="*/ 0 h 802734"/>
              <a:gd name="connsiteX3" fmla="*/ 1173289 w 7212457"/>
              <a:gd name="connsiteY3" fmla="*/ 0 h 80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12457" h="802734">
                <a:moveTo>
                  <a:pt x="0" y="802734"/>
                </a:moveTo>
                <a:lnTo>
                  <a:pt x="7212457" y="802734"/>
                </a:lnTo>
                <a:lnTo>
                  <a:pt x="7212457" y="0"/>
                </a:lnTo>
                <a:lnTo>
                  <a:pt x="1173289" y="0"/>
                </a:lnTo>
                <a:close/>
              </a:path>
            </a:pathLst>
          </a:custGeom>
          <a:solidFill>
            <a:srgbClr val="DFD5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cxnSp>
        <p:nvCxnSpPr>
          <p:cNvPr id="33" name="直接连接符 32"/>
          <p:cNvCxnSpPr/>
          <p:nvPr/>
        </p:nvCxnSpPr>
        <p:spPr>
          <a:xfrm flipV="1">
            <a:off x="5926282" y="4084834"/>
            <a:ext cx="0" cy="303016"/>
          </a:xfrm>
          <a:prstGeom prst="line">
            <a:avLst/>
          </a:prstGeom>
          <a:ln>
            <a:solidFill>
              <a:srgbClr val="877D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文本框 42" descr="7b0a20202020227461726765744d6f64756c65223a202270726f636573734f6e6c696e65466f6e7473220a7d0a"/>
          <p:cNvSpPr txBox="1"/>
          <p:nvPr/>
        </p:nvSpPr>
        <p:spPr>
          <a:xfrm>
            <a:off x="4123218" y="4055001"/>
            <a:ext cx="1981118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汉仪君黑-45简" panose="020B0604020202020204" charset="-122"/>
                <a:ea typeface="汉仪君黑-45简" panose="020B0604020202020204" charset="-122"/>
                <a:cs typeface="汉仪菱心体简" panose="02010400000101010101" charset="-122"/>
                <a:sym typeface="汉仪菱心体简" panose="02010400000101010101" charset="-122"/>
              </a:rPr>
              <a:t>导师：稻小壳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汉仪君黑-45简" panose="020B0604020202020204" charset="-122"/>
              <a:ea typeface="汉仪君黑-45简" panose="020B0604020202020204" charset="-122"/>
              <a:cs typeface="汉仪菱心体简" panose="02010400000101010101" charset="-122"/>
              <a:sym typeface="汉仪菱心体简" panose="02010400000101010101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4721761" y="313750"/>
            <a:ext cx="2646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zh-CN" altLang="en-US" sz="3200" i="0" u="none" strike="noStrike" kern="0" cap="none" spc="0" normalizeH="0" baseline="0" noProof="0" dirty="0">
                <a:ln>
                  <a:noFill/>
                </a:ln>
                <a:solidFill>
                  <a:srgbClr val="5A60AE"/>
                </a:solidFill>
                <a:uLnTx/>
                <a:uFillTx/>
                <a:latin typeface="汉仪大黑简" panose="02010600000101010101" pitchFamily="2" charset="-122"/>
                <a:ea typeface="汉仪大黑简" panose="02010600000101010101" pitchFamily="2" charset="-122"/>
                <a:cs typeface="+mn-ea"/>
                <a:sym typeface="汉仪菱心体简" panose="02010400000101010101" charset="-122"/>
              </a:rPr>
              <a:t>论文基本框架</a:t>
            </a:r>
            <a:endParaRPr kumimoji="1" lang="zh-CN" altLang="en-US" sz="3200" i="0" u="none" strike="noStrike" kern="0" cap="none" spc="0" normalizeH="0" baseline="0" noProof="0" dirty="0">
              <a:ln>
                <a:noFill/>
              </a:ln>
              <a:solidFill>
                <a:srgbClr val="5A60AE"/>
              </a:solidFill>
              <a:uLnTx/>
              <a:uFillTx/>
              <a:latin typeface="汉仪大黑简" panose="02010600000101010101" pitchFamily="2" charset="-122"/>
              <a:ea typeface="汉仪大黑简" panose="02010600000101010101" pitchFamily="2" charset="-122"/>
              <a:cs typeface="+mn-ea"/>
              <a:sym typeface="汉仪菱心体简" panose="02010400000101010101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810027" y="821528"/>
            <a:ext cx="24184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/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  <a:latin typeface="汉仪君黑-45简" panose="020B0604020202020204" charset="-122"/>
                <a:ea typeface="汉仪君黑-45简" panose="020B0604020202020204" charset="-122"/>
                <a:cs typeface="汉仪菱心体简" panose="02010400000101010101" charset="-122"/>
              </a:rPr>
              <a:t>Basic framework</a:t>
            </a:r>
            <a:endParaRPr lang="en-US" altLang="zh-CN" sz="1400" dirty="0">
              <a:solidFill>
                <a:schemeClr val="bg1">
                  <a:lumMod val="50000"/>
                </a:schemeClr>
              </a:solidFill>
              <a:latin typeface="汉仪君黑-45简" panose="020B0604020202020204" charset="-122"/>
              <a:ea typeface="汉仪君黑-45简" panose="020B0604020202020204" charset="-122"/>
              <a:cs typeface="汉仪菱心体简" panose="02010400000101010101" charset="-122"/>
            </a:endParaRPr>
          </a:p>
        </p:txBody>
      </p:sp>
      <p:pic>
        <p:nvPicPr>
          <p:cNvPr id="33" name="图片 32"/>
          <p:cNvPicPr/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64" r="33129"/>
          <a:stretch>
            <a:fillRect/>
          </a:stretch>
        </p:blipFill>
        <p:spPr>
          <a:xfrm>
            <a:off x="9543403" y="2050401"/>
            <a:ext cx="1834526" cy="3618079"/>
          </a:xfrm>
          <a:prstGeom prst="rect">
            <a:avLst/>
          </a:prstGeom>
        </p:spPr>
      </p:pic>
      <p:pic>
        <p:nvPicPr>
          <p:cNvPr id="34" name="图片 3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64" r="33129"/>
          <a:stretch>
            <a:fillRect/>
          </a:stretch>
        </p:blipFill>
        <p:spPr>
          <a:xfrm>
            <a:off x="4890961" y="2050401"/>
            <a:ext cx="1834526" cy="3618079"/>
          </a:xfrm>
          <a:prstGeom prst="rect">
            <a:avLst/>
          </a:prstGeom>
        </p:spPr>
      </p:pic>
      <p:pic>
        <p:nvPicPr>
          <p:cNvPr id="35" name="图片 3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28" t="40040" r="28033" b="2306"/>
          <a:stretch>
            <a:fillRect/>
          </a:stretch>
        </p:blipFill>
        <p:spPr>
          <a:xfrm>
            <a:off x="7223581" y="2050456"/>
            <a:ext cx="1834526" cy="3618079"/>
          </a:xfrm>
          <a:prstGeom prst="rect">
            <a:avLst/>
          </a:prstGeom>
        </p:spPr>
      </p:pic>
      <p:sp>
        <p:nvSpPr>
          <p:cNvPr id="36" name="椭圆 35"/>
          <p:cNvSpPr/>
          <p:nvPr/>
        </p:nvSpPr>
        <p:spPr>
          <a:xfrm>
            <a:off x="643890" y="3351530"/>
            <a:ext cx="1216025" cy="913765"/>
          </a:xfrm>
          <a:prstGeom prst="ellipse">
            <a:avLst/>
          </a:prstGeom>
          <a:solidFill>
            <a:srgbClr val="DFD5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grpSp>
        <p:nvGrpSpPr>
          <p:cNvPr id="37" name="组合 36"/>
          <p:cNvGrpSpPr/>
          <p:nvPr/>
        </p:nvGrpSpPr>
        <p:grpSpPr>
          <a:xfrm>
            <a:off x="643782" y="2071261"/>
            <a:ext cx="1215864" cy="3618079"/>
            <a:chOff x="770047" y="1660420"/>
            <a:chExt cx="1037954" cy="3820600"/>
          </a:xfrm>
          <a:solidFill>
            <a:srgbClr val="5A60AE"/>
          </a:solidFill>
        </p:grpSpPr>
        <p:sp>
          <p:nvSpPr>
            <p:cNvPr id="38" name="椭圆 37"/>
            <p:cNvSpPr/>
            <p:nvPr/>
          </p:nvSpPr>
          <p:spPr>
            <a:xfrm>
              <a:off x="770047" y="1660420"/>
              <a:ext cx="1037954" cy="103795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微软雅黑" panose="020B0503020204020204" charset="-122"/>
              </a:endParaRPr>
            </a:p>
          </p:txBody>
        </p:sp>
        <p:sp>
          <p:nvSpPr>
            <p:cNvPr id="39" name="椭圆 38"/>
            <p:cNvSpPr/>
            <p:nvPr/>
          </p:nvSpPr>
          <p:spPr>
            <a:xfrm>
              <a:off x="770047" y="4443066"/>
              <a:ext cx="1037954" cy="103795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微软雅黑" panose="020B0503020204020204" charset="-122"/>
              </a:endParaRPr>
            </a:p>
          </p:txBody>
        </p:sp>
      </p:grpSp>
      <p:sp>
        <p:nvSpPr>
          <p:cNvPr id="40" name="文本框 39"/>
          <p:cNvSpPr txBox="1"/>
          <p:nvPr/>
        </p:nvSpPr>
        <p:spPr>
          <a:xfrm>
            <a:off x="917550" y="2204880"/>
            <a:ext cx="8642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>
                <a:solidFill>
                  <a:schemeClr val="bg1"/>
                </a:solidFill>
                <a:latin typeface="汉仪大黑简" panose="02010600000101010101" pitchFamily="2" charset="-122"/>
                <a:ea typeface="汉仪大黑简" panose="02010600000101010101" pitchFamily="2" charset="-122"/>
                <a:cs typeface="汉仪君黑-45简" panose="020B0604020202020204" charset="-122"/>
              </a:rPr>
              <a:t>01</a:t>
            </a:r>
            <a:endParaRPr lang="zh-CN" altLang="en-US" sz="4400" dirty="0">
              <a:solidFill>
                <a:schemeClr val="bg1"/>
              </a:solidFill>
              <a:latin typeface="汉仪大黑简" panose="02010600000101010101" pitchFamily="2" charset="-122"/>
              <a:ea typeface="汉仪大黑简" panose="02010600000101010101" pitchFamily="2" charset="-122"/>
              <a:cs typeface="汉仪君黑-45简" panose="020B0604020202020204" charset="-122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917550" y="3473887"/>
            <a:ext cx="8642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>
                <a:solidFill>
                  <a:srgbClr val="5A60AE"/>
                </a:solidFill>
                <a:latin typeface="汉仪大黑简" panose="02010600000101010101" pitchFamily="2" charset="-122"/>
                <a:ea typeface="汉仪大黑简" panose="02010600000101010101" pitchFamily="2" charset="-122"/>
                <a:cs typeface="汉仪君黑-45简" panose="020B0604020202020204" charset="-122"/>
              </a:rPr>
              <a:t>02</a:t>
            </a:r>
            <a:endParaRPr lang="zh-CN" altLang="en-US" sz="4400" dirty="0">
              <a:solidFill>
                <a:srgbClr val="5A60AE"/>
              </a:solidFill>
              <a:latin typeface="汉仪大黑简" panose="02010600000101010101" pitchFamily="2" charset="-122"/>
              <a:ea typeface="汉仪大黑简" panose="02010600000101010101" pitchFamily="2" charset="-122"/>
              <a:cs typeface="汉仪君黑-45简" panose="020B0604020202020204" charset="-122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917550" y="4833064"/>
            <a:ext cx="8642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>
                <a:solidFill>
                  <a:schemeClr val="bg1"/>
                </a:solidFill>
                <a:latin typeface="汉仪大黑简" panose="02010600000101010101" pitchFamily="2" charset="-122"/>
                <a:ea typeface="汉仪大黑简" panose="02010600000101010101" pitchFamily="2" charset="-122"/>
                <a:cs typeface="汉仪君黑-45简" panose="020B0604020202020204" charset="-122"/>
              </a:rPr>
              <a:t>03</a:t>
            </a:r>
            <a:endParaRPr lang="zh-CN" altLang="en-US" sz="4400" dirty="0">
              <a:solidFill>
                <a:schemeClr val="bg1"/>
              </a:solidFill>
              <a:latin typeface="汉仪大黑简" panose="02010600000101010101" pitchFamily="2" charset="-122"/>
              <a:ea typeface="汉仪大黑简" panose="02010600000101010101" pitchFamily="2" charset="-122"/>
              <a:cs typeface="汉仪君黑-45简" panose="020B0604020202020204" charset="-122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2010293" y="2116798"/>
            <a:ext cx="2369820" cy="7938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汉仪君黑-45简" panose="020B0604020202020204" charset="-122"/>
              </a:rPr>
              <a:t>请在将复制内容右键选择只保留文本内容即可。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汉仪君黑-45简" panose="020B0604020202020204" charset="-122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2022358" y="3495231"/>
            <a:ext cx="2369820" cy="7938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汉仪君黑-45简" panose="020B0604020202020204" charset="-122"/>
              </a:rPr>
              <a:t>请在将复制内容右键选择只保留文本内容即可。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汉仪君黑-45简" panose="020B0604020202020204" charset="-122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2010293" y="4873306"/>
            <a:ext cx="2369820" cy="7938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汉仪君黑-45简" panose="020B0604020202020204" charset="-122"/>
              </a:rPr>
              <a:t>请在将复制内容右键选择只保留文本内容即可。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汉仪君黑-45简" panose="020B0604020202020204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4721761" y="313750"/>
            <a:ext cx="2646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zh-CN" altLang="en-US" sz="3200" i="0" u="none" strike="noStrike" kern="0" cap="none" spc="0" normalizeH="0" baseline="0" noProof="0" dirty="0">
                <a:ln>
                  <a:noFill/>
                </a:ln>
                <a:solidFill>
                  <a:srgbClr val="5A60AE"/>
                </a:solidFill>
                <a:uLnTx/>
                <a:uFillTx/>
                <a:latin typeface="汉仪大黑简" panose="02010600000101010101" pitchFamily="2" charset="-122"/>
                <a:ea typeface="汉仪大黑简" panose="02010600000101010101" pitchFamily="2" charset="-122"/>
                <a:cs typeface="+mn-ea"/>
                <a:sym typeface="汉仪菱心体简" panose="02010400000101010101" charset="-122"/>
              </a:rPr>
              <a:t>论文基本框架</a:t>
            </a:r>
            <a:endParaRPr kumimoji="1" lang="zh-CN" altLang="en-US" sz="3200" i="0" u="none" strike="noStrike" kern="0" cap="none" spc="0" normalizeH="0" baseline="0" noProof="0" dirty="0">
              <a:ln>
                <a:noFill/>
              </a:ln>
              <a:solidFill>
                <a:srgbClr val="5A60AE"/>
              </a:solidFill>
              <a:uLnTx/>
              <a:uFillTx/>
              <a:latin typeface="汉仪大黑简" panose="02010600000101010101" pitchFamily="2" charset="-122"/>
              <a:ea typeface="汉仪大黑简" panose="02010600000101010101" pitchFamily="2" charset="-122"/>
              <a:cs typeface="+mn-ea"/>
              <a:sym typeface="汉仪菱心体简" panose="02010400000101010101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810027" y="821528"/>
            <a:ext cx="24184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/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  <a:latin typeface="汉仪君黑-45简" panose="020B0604020202020204" charset="-122"/>
                <a:ea typeface="汉仪君黑-45简" panose="020B0604020202020204" charset="-122"/>
                <a:cs typeface="汉仪菱心体简" panose="02010400000101010101" charset="-122"/>
              </a:rPr>
              <a:t>Basic framework</a:t>
            </a:r>
            <a:endParaRPr lang="en-US" altLang="zh-CN" sz="1400" dirty="0">
              <a:solidFill>
                <a:schemeClr val="bg1">
                  <a:lumMod val="50000"/>
                </a:schemeClr>
              </a:solidFill>
              <a:latin typeface="汉仪君黑-45简" panose="020B0604020202020204" charset="-122"/>
              <a:ea typeface="汉仪君黑-45简" panose="020B0604020202020204" charset="-122"/>
              <a:cs typeface="汉仪菱心体简" panose="02010400000101010101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964832" y="2917272"/>
            <a:ext cx="10262849" cy="1452163"/>
            <a:chOff x="964832" y="2801620"/>
            <a:chExt cx="10262849" cy="1682116"/>
          </a:xfrm>
        </p:grpSpPr>
        <p:sp>
          <p:nvSpPr>
            <p:cNvPr id="5" name="椭圆 4"/>
            <p:cNvSpPr/>
            <p:nvPr/>
          </p:nvSpPr>
          <p:spPr>
            <a:xfrm rot="16200000">
              <a:off x="6264791" y="3222149"/>
              <a:ext cx="1682116" cy="841058"/>
            </a:xfrm>
            <a:custGeom>
              <a:avLst/>
              <a:gdLst>
                <a:gd name="connsiteX0" fmla="*/ 0 w 1007836"/>
                <a:gd name="connsiteY0" fmla="*/ 503918 h 1007836"/>
                <a:gd name="connsiteX1" fmla="*/ 503918 w 1007836"/>
                <a:gd name="connsiteY1" fmla="*/ 0 h 1007836"/>
                <a:gd name="connsiteX2" fmla="*/ 1007836 w 1007836"/>
                <a:gd name="connsiteY2" fmla="*/ 503918 h 1007836"/>
                <a:gd name="connsiteX3" fmla="*/ 503918 w 1007836"/>
                <a:gd name="connsiteY3" fmla="*/ 1007836 h 1007836"/>
                <a:gd name="connsiteX4" fmla="*/ 0 w 1007836"/>
                <a:gd name="connsiteY4" fmla="*/ 503918 h 1007836"/>
                <a:gd name="connsiteX0-1" fmla="*/ 503918 w 1007836"/>
                <a:gd name="connsiteY0-2" fmla="*/ 1007836 h 1099276"/>
                <a:gd name="connsiteX1-3" fmla="*/ 0 w 1007836"/>
                <a:gd name="connsiteY1-4" fmla="*/ 503918 h 1099276"/>
                <a:gd name="connsiteX2-5" fmla="*/ 503918 w 1007836"/>
                <a:gd name="connsiteY2-6" fmla="*/ 0 h 1099276"/>
                <a:gd name="connsiteX3-7" fmla="*/ 1007836 w 1007836"/>
                <a:gd name="connsiteY3-8" fmla="*/ 503918 h 1099276"/>
                <a:gd name="connsiteX4-9" fmla="*/ 595358 w 1007836"/>
                <a:gd name="connsiteY4-10" fmla="*/ 1099276 h 1099276"/>
                <a:gd name="connsiteX0-11" fmla="*/ 503918 w 1007836"/>
                <a:gd name="connsiteY0-12" fmla="*/ 1007836 h 1007836"/>
                <a:gd name="connsiteX1-13" fmla="*/ 0 w 1007836"/>
                <a:gd name="connsiteY1-14" fmla="*/ 503918 h 1007836"/>
                <a:gd name="connsiteX2-15" fmla="*/ 503918 w 1007836"/>
                <a:gd name="connsiteY2-16" fmla="*/ 0 h 1007836"/>
                <a:gd name="connsiteX3-17" fmla="*/ 1007836 w 1007836"/>
                <a:gd name="connsiteY3-18" fmla="*/ 503918 h 1007836"/>
                <a:gd name="connsiteX0-19" fmla="*/ 0 w 1007836"/>
                <a:gd name="connsiteY0-20" fmla="*/ 503918 h 503918"/>
                <a:gd name="connsiteX1-21" fmla="*/ 503918 w 1007836"/>
                <a:gd name="connsiteY1-22" fmla="*/ 0 h 503918"/>
                <a:gd name="connsiteX2-23" fmla="*/ 1007836 w 1007836"/>
                <a:gd name="connsiteY2-24" fmla="*/ 503918 h 5039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1007836" h="503918">
                  <a:moveTo>
                    <a:pt x="0" y="503918"/>
                  </a:moveTo>
                  <a:cubicBezTo>
                    <a:pt x="0" y="225612"/>
                    <a:pt x="225612" y="0"/>
                    <a:pt x="503918" y="0"/>
                  </a:cubicBezTo>
                  <a:cubicBezTo>
                    <a:pt x="782224" y="0"/>
                    <a:pt x="1007836" y="225612"/>
                    <a:pt x="1007836" y="503918"/>
                  </a:cubicBezTo>
                </a:path>
              </a:pathLst>
            </a:custGeom>
            <a:noFill/>
            <a:ln w="120650" cap="flat" cmpd="sng" algn="ctr">
              <a:solidFill>
                <a:srgbClr val="DFD5DF"/>
              </a:solidFill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汉仪大黑简" panose="02010600000101010101" pitchFamily="2" charset="-122"/>
                <a:ea typeface="汉仪大黑简" panose="02010600000101010101" pitchFamily="2" charset="-122"/>
                <a:cs typeface="汉仪大黑简" panose="02010600000101010101" pitchFamily="2" charset="-122"/>
                <a:sym typeface="汉仪大黑简" panose="02010600000101010101" pitchFamily="2" charset="-122"/>
              </a:endParaRPr>
            </a:p>
          </p:txBody>
        </p:sp>
        <p:sp>
          <p:nvSpPr>
            <p:cNvPr id="6" name="椭圆 4"/>
            <p:cNvSpPr/>
            <p:nvPr/>
          </p:nvSpPr>
          <p:spPr>
            <a:xfrm rot="10800000">
              <a:off x="9545565" y="3642678"/>
              <a:ext cx="1682116" cy="841058"/>
            </a:xfrm>
            <a:custGeom>
              <a:avLst/>
              <a:gdLst>
                <a:gd name="connsiteX0" fmla="*/ 0 w 1007836"/>
                <a:gd name="connsiteY0" fmla="*/ 503918 h 1007836"/>
                <a:gd name="connsiteX1" fmla="*/ 503918 w 1007836"/>
                <a:gd name="connsiteY1" fmla="*/ 0 h 1007836"/>
                <a:gd name="connsiteX2" fmla="*/ 1007836 w 1007836"/>
                <a:gd name="connsiteY2" fmla="*/ 503918 h 1007836"/>
                <a:gd name="connsiteX3" fmla="*/ 503918 w 1007836"/>
                <a:gd name="connsiteY3" fmla="*/ 1007836 h 1007836"/>
                <a:gd name="connsiteX4" fmla="*/ 0 w 1007836"/>
                <a:gd name="connsiteY4" fmla="*/ 503918 h 1007836"/>
                <a:gd name="connsiteX0-1" fmla="*/ 503918 w 1007836"/>
                <a:gd name="connsiteY0-2" fmla="*/ 1007836 h 1099276"/>
                <a:gd name="connsiteX1-3" fmla="*/ 0 w 1007836"/>
                <a:gd name="connsiteY1-4" fmla="*/ 503918 h 1099276"/>
                <a:gd name="connsiteX2-5" fmla="*/ 503918 w 1007836"/>
                <a:gd name="connsiteY2-6" fmla="*/ 0 h 1099276"/>
                <a:gd name="connsiteX3-7" fmla="*/ 1007836 w 1007836"/>
                <a:gd name="connsiteY3-8" fmla="*/ 503918 h 1099276"/>
                <a:gd name="connsiteX4-9" fmla="*/ 595358 w 1007836"/>
                <a:gd name="connsiteY4-10" fmla="*/ 1099276 h 1099276"/>
                <a:gd name="connsiteX0-11" fmla="*/ 503918 w 1007836"/>
                <a:gd name="connsiteY0-12" fmla="*/ 1007836 h 1007836"/>
                <a:gd name="connsiteX1-13" fmla="*/ 0 w 1007836"/>
                <a:gd name="connsiteY1-14" fmla="*/ 503918 h 1007836"/>
                <a:gd name="connsiteX2-15" fmla="*/ 503918 w 1007836"/>
                <a:gd name="connsiteY2-16" fmla="*/ 0 h 1007836"/>
                <a:gd name="connsiteX3-17" fmla="*/ 1007836 w 1007836"/>
                <a:gd name="connsiteY3-18" fmla="*/ 503918 h 1007836"/>
                <a:gd name="connsiteX0-19" fmla="*/ 0 w 1007836"/>
                <a:gd name="connsiteY0-20" fmla="*/ 503918 h 503918"/>
                <a:gd name="connsiteX1-21" fmla="*/ 503918 w 1007836"/>
                <a:gd name="connsiteY1-22" fmla="*/ 0 h 503918"/>
                <a:gd name="connsiteX2-23" fmla="*/ 1007836 w 1007836"/>
                <a:gd name="connsiteY2-24" fmla="*/ 503918 h 5039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1007836" h="503918">
                  <a:moveTo>
                    <a:pt x="0" y="503918"/>
                  </a:moveTo>
                  <a:cubicBezTo>
                    <a:pt x="0" y="225612"/>
                    <a:pt x="225612" y="0"/>
                    <a:pt x="503918" y="0"/>
                  </a:cubicBezTo>
                  <a:cubicBezTo>
                    <a:pt x="782224" y="0"/>
                    <a:pt x="1007836" y="225612"/>
                    <a:pt x="1007836" y="503918"/>
                  </a:cubicBezTo>
                </a:path>
              </a:pathLst>
            </a:custGeom>
            <a:noFill/>
            <a:ln w="120650" cap="flat" cmpd="sng" algn="ctr">
              <a:solidFill>
                <a:srgbClr val="DFD5DF"/>
              </a:solidFill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汉仪大黑简" panose="02010600000101010101" pitchFamily="2" charset="-122"/>
                <a:ea typeface="汉仪大黑简" panose="02010600000101010101" pitchFamily="2" charset="-122"/>
                <a:cs typeface="汉仪大黑简" panose="02010600000101010101" pitchFamily="2" charset="-122"/>
                <a:sym typeface="汉仪大黑简" panose="02010600000101010101" pitchFamily="2" charset="-122"/>
              </a:endParaRPr>
            </a:p>
          </p:txBody>
        </p:sp>
        <p:sp>
          <p:nvSpPr>
            <p:cNvPr id="7" name="椭圆 4"/>
            <p:cNvSpPr/>
            <p:nvPr/>
          </p:nvSpPr>
          <p:spPr>
            <a:xfrm>
              <a:off x="964832" y="2801620"/>
              <a:ext cx="1682116" cy="841058"/>
            </a:xfrm>
            <a:custGeom>
              <a:avLst/>
              <a:gdLst>
                <a:gd name="connsiteX0" fmla="*/ 0 w 1007836"/>
                <a:gd name="connsiteY0" fmla="*/ 503918 h 1007836"/>
                <a:gd name="connsiteX1" fmla="*/ 503918 w 1007836"/>
                <a:gd name="connsiteY1" fmla="*/ 0 h 1007836"/>
                <a:gd name="connsiteX2" fmla="*/ 1007836 w 1007836"/>
                <a:gd name="connsiteY2" fmla="*/ 503918 h 1007836"/>
                <a:gd name="connsiteX3" fmla="*/ 503918 w 1007836"/>
                <a:gd name="connsiteY3" fmla="*/ 1007836 h 1007836"/>
                <a:gd name="connsiteX4" fmla="*/ 0 w 1007836"/>
                <a:gd name="connsiteY4" fmla="*/ 503918 h 1007836"/>
                <a:gd name="connsiteX0-1" fmla="*/ 503918 w 1007836"/>
                <a:gd name="connsiteY0-2" fmla="*/ 1007836 h 1099276"/>
                <a:gd name="connsiteX1-3" fmla="*/ 0 w 1007836"/>
                <a:gd name="connsiteY1-4" fmla="*/ 503918 h 1099276"/>
                <a:gd name="connsiteX2-5" fmla="*/ 503918 w 1007836"/>
                <a:gd name="connsiteY2-6" fmla="*/ 0 h 1099276"/>
                <a:gd name="connsiteX3-7" fmla="*/ 1007836 w 1007836"/>
                <a:gd name="connsiteY3-8" fmla="*/ 503918 h 1099276"/>
                <a:gd name="connsiteX4-9" fmla="*/ 595358 w 1007836"/>
                <a:gd name="connsiteY4-10" fmla="*/ 1099276 h 1099276"/>
                <a:gd name="connsiteX0-11" fmla="*/ 503918 w 1007836"/>
                <a:gd name="connsiteY0-12" fmla="*/ 1007836 h 1007836"/>
                <a:gd name="connsiteX1-13" fmla="*/ 0 w 1007836"/>
                <a:gd name="connsiteY1-14" fmla="*/ 503918 h 1007836"/>
                <a:gd name="connsiteX2-15" fmla="*/ 503918 w 1007836"/>
                <a:gd name="connsiteY2-16" fmla="*/ 0 h 1007836"/>
                <a:gd name="connsiteX3-17" fmla="*/ 1007836 w 1007836"/>
                <a:gd name="connsiteY3-18" fmla="*/ 503918 h 1007836"/>
                <a:gd name="connsiteX0-19" fmla="*/ 0 w 1007836"/>
                <a:gd name="connsiteY0-20" fmla="*/ 503918 h 503918"/>
                <a:gd name="connsiteX1-21" fmla="*/ 503918 w 1007836"/>
                <a:gd name="connsiteY1-22" fmla="*/ 0 h 503918"/>
                <a:gd name="connsiteX2-23" fmla="*/ 1007836 w 1007836"/>
                <a:gd name="connsiteY2-24" fmla="*/ 503918 h 5039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1007836" h="503918">
                  <a:moveTo>
                    <a:pt x="0" y="503918"/>
                  </a:moveTo>
                  <a:cubicBezTo>
                    <a:pt x="0" y="225612"/>
                    <a:pt x="225612" y="0"/>
                    <a:pt x="503918" y="0"/>
                  </a:cubicBezTo>
                  <a:cubicBezTo>
                    <a:pt x="782224" y="0"/>
                    <a:pt x="1007836" y="225612"/>
                    <a:pt x="1007836" y="503918"/>
                  </a:cubicBezTo>
                </a:path>
              </a:pathLst>
            </a:custGeom>
            <a:noFill/>
            <a:ln w="120650" cap="flat" cmpd="sng" algn="ctr">
              <a:solidFill>
                <a:srgbClr val="DFD5DF"/>
              </a:solidFill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汉仪大黑简" panose="02010600000101010101" pitchFamily="2" charset="-122"/>
                <a:ea typeface="汉仪大黑简" panose="02010600000101010101" pitchFamily="2" charset="-122"/>
                <a:cs typeface="汉仪大黑简" panose="02010600000101010101" pitchFamily="2" charset="-122"/>
                <a:sym typeface="汉仪大黑简" panose="02010600000101010101" pitchFamily="2" charset="-122"/>
              </a:endParaRPr>
            </a:p>
          </p:txBody>
        </p:sp>
        <p:sp>
          <p:nvSpPr>
            <p:cNvPr id="10" name="椭圆 4"/>
            <p:cNvSpPr/>
            <p:nvPr/>
          </p:nvSpPr>
          <p:spPr>
            <a:xfrm rot="5400000">
              <a:off x="4245605" y="3222149"/>
              <a:ext cx="1682116" cy="841058"/>
            </a:xfrm>
            <a:custGeom>
              <a:avLst/>
              <a:gdLst>
                <a:gd name="connsiteX0" fmla="*/ 0 w 1007836"/>
                <a:gd name="connsiteY0" fmla="*/ 503918 h 1007836"/>
                <a:gd name="connsiteX1" fmla="*/ 503918 w 1007836"/>
                <a:gd name="connsiteY1" fmla="*/ 0 h 1007836"/>
                <a:gd name="connsiteX2" fmla="*/ 1007836 w 1007836"/>
                <a:gd name="connsiteY2" fmla="*/ 503918 h 1007836"/>
                <a:gd name="connsiteX3" fmla="*/ 503918 w 1007836"/>
                <a:gd name="connsiteY3" fmla="*/ 1007836 h 1007836"/>
                <a:gd name="connsiteX4" fmla="*/ 0 w 1007836"/>
                <a:gd name="connsiteY4" fmla="*/ 503918 h 1007836"/>
                <a:gd name="connsiteX0-1" fmla="*/ 503918 w 1007836"/>
                <a:gd name="connsiteY0-2" fmla="*/ 1007836 h 1099276"/>
                <a:gd name="connsiteX1-3" fmla="*/ 0 w 1007836"/>
                <a:gd name="connsiteY1-4" fmla="*/ 503918 h 1099276"/>
                <a:gd name="connsiteX2-5" fmla="*/ 503918 w 1007836"/>
                <a:gd name="connsiteY2-6" fmla="*/ 0 h 1099276"/>
                <a:gd name="connsiteX3-7" fmla="*/ 1007836 w 1007836"/>
                <a:gd name="connsiteY3-8" fmla="*/ 503918 h 1099276"/>
                <a:gd name="connsiteX4-9" fmla="*/ 595358 w 1007836"/>
                <a:gd name="connsiteY4-10" fmla="*/ 1099276 h 1099276"/>
                <a:gd name="connsiteX0-11" fmla="*/ 503918 w 1007836"/>
                <a:gd name="connsiteY0-12" fmla="*/ 1007836 h 1007836"/>
                <a:gd name="connsiteX1-13" fmla="*/ 0 w 1007836"/>
                <a:gd name="connsiteY1-14" fmla="*/ 503918 h 1007836"/>
                <a:gd name="connsiteX2-15" fmla="*/ 503918 w 1007836"/>
                <a:gd name="connsiteY2-16" fmla="*/ 0 h 1007836"/>
                <a:gd name="connsiteX3-17" fmla="*/ 1007836 w 1007836"/>
                <a:gd name="connsiteY3-18" fmla="*/ 503918 h 1007836"/>
                <a:gd name="connsiteX0-19" fmla="*/ 0 w 1007836"/>
                <a:gd name="connsiteY0-20" fmla="*/ 503918 h 503918"/>
                <a:gd name="connsiteX1-21" fmla="*/ 503918 w 1007836"/>
                <a:gd name="connsiteY1-22" fmla="*/ 0 h 503918"/>
                <a:gd name="connsiteX2-23" fmla="*/ 1007836 w 1007836"/>
                <a:gd name="connsiteY2-24" fmla="*/ 503918 h 5039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1007836" h="503918">
                  <a:moveTo>
                    <a:pt x="0" y="503918"/>
                  </a:moveTo>
                  <a:cubicBezTo>
                    <a:pt x="0" y="225612"/>
                    <a:pt x="225612" y="0"/>
                    <a:pt x="503918" y="0"/>
                  </a:cubicBezTo>
                  <a:cubicBezTo>
                    <a:pt x="782224" y="0"/>
                    <a:pt x="1007836" y="225612"/>
                    <a:pt x="1007836" y="503918"/>
                  </a:cubicBezTo>
                </a:path>
              </a:pathLst>
            </a:custGeom>
            <a:noFill/>
            <a:ln w="120650" cap="flat" cmpd="sng" algn="ctr">
              <a:solidFill>
                <a:srgbClr val="DFD5DF"/>
              </a:solidFill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汉仪大黑简" panose="02010600000101010101" pitchFamily="2" charset="-122"/>
                <a:ea typeface="汉仪大黑简" panose="02010600000101010101" pitchFamily="2" charset="-122"/>
                <a:cs typeface="汉仪大黑简" panose="02010600000101010101" pitchFamily="2" charset="-122"/>
                <a:sym typeface="汉仪大黑简" panose="02010600000101010101" pitchFamily="2" charset="-122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964832" y="2917272"/>
            <a:ext cx="10262849" cy="1452164"/>
            <a:chOff x="964832" y="2801620"/>
            <a:chExt cx="10262849" cy="1682116"/>
          </a:xfrm>
        </p:grpSpPr>
        <p:sp>
          <p:nvSpPr>
            <p:cNvPr id="12" name="椭圆 4"/>
            <p:cNvSpPr/>
            <p:nvPr/>
          </p:nvSpPr>
          <p:spPr>
            <a:xfrm rot="16200000" flipV="1">
              <a:off x="7105849" y="3222149"/>
              <a:ext cx="1682116" cy="841058"/>
            </a:xfrm>
            <a:custGeom>
              <a:avLst/>
              <a:gdLst>
                <a:gd name="connsiteX0" fmla="*/ 0 w 1007836"/>
                <a:gd name="connsiteY0" fmla="*/ 503918 h 1007836"/>
                <a:gd name="connsiteX1" fmla="*/ 503918 w 1007836"/>
                <a:gd name="connsiteY1" fmla="*/ 0 h 1007836"/>
                <a:gd name="connsiteX2" fmla="*/ 1007836 w 1007836"/>
                <a:gd name="connsiteY2" fmla="*/ 503918 h 1007836"/>
                <a:gd name="connsiteX3" fmla="*/ 503918 w 1007836"/>
                <a:gd name="connsiteY3" fmla="*/ 1007836 h 1007836"/>
                <a:gd name="connsiteX4" fmla="*/ 0 w 1007836"/>
                <a:gd name="connsiteY4" fmla="*/ 503918 h 1007836"/>
                <a:gd name="connsiteX0-1" fmla="*/ 503918 w 1007836"/>
                <a:gd name="connsiteY0-2" fmla="*/ 1007836 h 1099276"/>
                <a:gd name="connsiteX1-3" fmla="*/ 0 w 1007836"/>
                <a:gd name="connsiteY1-4" fmla="*/ 503918 h 1099276"/>
                <a:gd name="connsiteX2-5" fmla="*/ 503918 w 1007836"/>
                <a:gd name="connsiteY2-6" fmla="*/ 0 h 1099276"/>
                <a:gd name="connsiteX3-7" fmla="*/ 1007836 w 1007836"/>
                <a:gd name="connsiteY3-8" fmla="*/ 503918 h 1099276"/>
                <a:gd name="connsiteX4-9" fmla="*/ 595358 w 1007836"/>
                <a:gd name="connsiteY4-10" fmla="*/ 1099276 h 1099276"/>
                <a:gd name="connsiteX0-11" fmla="*/ 503918 w 1007836"/>
                <a:gd name="connsiteY0-12" fmla="*/ 1007836 h 1007836"/>
                <a:gd name="connsiteX1-13" fmla="*/ 0 w 1007836"/>
                <a:gd name="connsiteY1-14" fmla="*/ 503918 h 1007836"/>
                <a:gd name="connsiteX2-15" fmla="*/ 503918 w 1007836"/>
                <a:gd name="connsiteY2-16" fmla="*/ 0 h 1007836"/>
                <a:gd name="connsiteX3-17" fmla="*/ 1007836 w 1007836"/>
                <a:gd name="connsiteY3-18" fmla="*/ 503918 h 1007836"/>
                <a:gd name="connsiteX0-19" fmla="*/ 0 w 1007836"/>
                <a:gd name="connsiteY0-20" fmla="*/ 503918 h 503918"/>
                <a:gd name="connsiteX1-21" fmla="*/ 503918 w 1007836"/>
                <a:gd name="connsiteY1-22" fmla="*/ 0 h 503918"/>
                <a:gd name="connsiteX2-23" fmla="*/ 1007836 w 1007836"/>
                <a:gd name="connsiteY2-24" fmla="*/ 503918 h 5039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1007836" h="503918">
                  <a:moveTo>
                    <a:pt x="0" y="503918"/>
                  </a:moveTo>
                  <a:cubicBezTo>
                    <a:pt x="0" y="225612"/>
                    <a:pt x="225612" y="0"/>
                    <a:pt x="503918" y="0"/>
                  </a:cubicBezTo>
                  <a:cubicBezTo>
                    <a:pt x="782224" y="0"/>
                    <a:pt x="1007836" y="225612"/>
                    <a:pt x="1007836" y="503918"/>
                  </a:cubicBezTo>
                </a:path>
              </a:pathLst>
            </a:custGeom>
            <a:noFill/>
            <a:ln w="120650" cap="flat" cmpd="sng" algn="ctr">
              <a:solidFill>
                <a:srgbClr val="5A60AE"/>
              </a:solidFill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汉仪大黑简" panose="02010600000101010101" pitchFamily="2" charset="-122"/>
                <a:ea typeface="汉仪大黑简" panose="02010600000101010101" pitchFamily="2" charset="-122"/>
                <a:cs typeface="汉仪大黑简" panose="02010600000101010101" pitchFamily="2" charset="-122"/>
                <a:sym typeface="汉仪大黑简" panose="02010600000101010101" pitchFamily="2" charset="-122"/>
              </a:endParaRPr>
            </a:p>
          </p:txBody>
        </p:sp>
        <p:sp>
          <p:nvSpPr>
            <p:cNvPr id="13" name="椭圆 4"/>
            <p:cNvSpPr/>
            <p:nvPr/>
          </p:nvSpPr>
          <p:spPr>
            <a:xfrm rot="10800000" flipV="1">
              <a:off x="9545565" y="2801620"/>
              <a:ext cx="1682116" cy="841058"/>
            </a:xfrm>
            <a:custGeom>
              <a:avLst/>
              <a:gdLst>
                <a:gd name="connsiteX0" fmla="*/ 0 w 1007836"/>
                <a:gd name="connsiteY0" fmla="*/ 503918 h 1007836"/>
                <a:gd name="connsiteX1" fmla="*/ 503918 w 1007836"/>
                <a:gd name="connsiteY1" fmla="*/ 0 h 1007836"/>
                <a:gd name="connsiteX2" fmla="*/ 1007836 w 1007836"/>
                <a:gd name="connsiteY2" fmla="*/ 503918 h 1007836"/>
                <a:gd name="connsiteX3" fmla="*/ 503918 w 1007836"/>
                <a:gd name="connsiteY3" fmla="*/ 1007836 h 1007836"/>
                <a:gd name="connsiteX4" fmla="*/ 0 w 1007836"/>
                <a:gd name="connsiteY4" fmla="*/ 503918 h 1007836"/>
                <a:gd name="connsiteX0-1" fmla="*/ 503918 w 1007836"/>
                <a:gd name="connsiteY0-2" fmla="*/ 1007836 h 1099276"/>
                <a:gd name="connsiteX1-3" fmla="*/ 0 w 1007836"/>
                <a:gd name="connsiteY1-4" fmla="*/ 503918 h 1099276"/>
                <a:gd name="connsiteX2-5" fmla="*/ 503918 w 1007836"/>
                <a:gd name="connsiteY2-6" fmla="*/ 0 h 1099276"/>
                <a:gd name="connsiteX3-7" fmla="*/ 1007836 w 1007836"/>
                <a:gd name="connsiteY3-8" fmla="*/ 503918 h 1099276"/>
                <a:gd name="connsiteX4-9" fmla="*/ 595358 w 1007836"/>
                <a:gd name="connsiteY4-10" fmla="*/ 1099276 h 1099276"/>
                <a:gd name="connsiteX0-11" fmla="*/ 503918 w 1007836"/>
                <a:gd name="connsiteY0-12" fmla="*/ 1007836 h 1007836"/>
                <a:gd name="connsiteX1-13" fmla="*/ 0 w 1007836"/>
                <a:gd name="connsiteY1-14" fmla="*/ 503918 h 1007836"/>
                <a:gd name="connsiteX2-15" fmla="*/ 503918 w 1007836"/>
                <a:gd name="connsiteY2-16" fmla="*/ 0 h 1007836"/>
                <a:gd name="connsiteX3-17" fmla="*/ 1007836 w 1007836"/>
                <a:gd name="connsiteY3-18" fmla="*/ 503918 h 1007836"/>
                <a:gd name="connsiteX0-19" fmla="*/ 0 w 1007836"/>
                <a:gd name="connsiteY0-20" fmla="*/ 503918 h 503918"/>
                <a:gd name="connsiteX1-21" fmla="*/ 503918 w 1007836"/>
                <a:gd name="connsiteY1-22" fmla="*/ 0 h 503918"/>
                <a:gd name="connsiteX2-23" fmla="*/ 1007836 w 1007836"/>
                <a:gd name="connsiteY2-24" fmla="*/ 503918 h 5039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1007836" h="503918">
                  <a:moveTo>
                    <a:pt x="0" y="503918"/>
                  </a:moveTo>
                  <a:cubicBezTo>
                    <a:pt x="0" y="225612"/>
                    <a:pt x="225612" y="0"/>
                    <a:pt x="503918" y="0"/>
                  </a:cubicBezTo>
                  <a:cubicBezTo>
                    <a:pt x="782224" y="0"/>
                    <a:pt x="1007836" y="225612"/>
                    <a:pt x="1007836" y="503918"/>
                  </a:cubicBezTo>
                </a:path>
              </a:pathLst>
            </a:custGeom>
            <a:noFill/>
            <a:ln w="120650" cap="flat" cmpd="sng" algn="ctr">
              <a:solidFill>
                <a:srgbClr val="5A60AE"/>
              </a:solidFill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汉仪大黑简" panose="02010600000101010101" pitchFamily="2" charset="-122"/>
                <a:ea typeface="汉仪大黑简" panose="02010600000101010101" pitchFamily="2" charset="-122"/>
                <a:cs typeface="汉仪大黑简" panose="02010600000101010101" pitchFamily="2" charset="-122"/>
                <a:sym typeface="汉仪大黑简" panose="02010600000101010101" pitchFamily="2" charset="-122"/>
              </a:endParaRPr>
            </a:p>
          </p:txBody>
        </p:sp>
        <p:sp>
          <p:nvSpPr>
            <p:cNvPr id="14" name="椭圆 4"/>
            <p:cNvSpPr/>
            <p:nvPr/>
          </p:nvSpPr>
          <p:spPr>
            <a:xfrm flipV="1">
              <a:off x="964832" y="3642678"/>
              <a:ext cx="1682116" cy="841058"/>
            </a:xfrm>
            <a:custGeom>
              <a:avLst/>
              <a:gdLst>
                <a:gd name="connsiteX0" fmla="*/ 0 w 1007836"/>
                <a:gd name="connsiteY0" fmla="*/ 503918 h 1007836"/>
                <a:gd name="connsiteX1" fmla="*/ 503918 w 1007836"/>
                <a:gd name="connsiteY1" fmla="*/ 0 h 1007836"/>
                <a:gd name="connsiteX2" fmla="*/ 1007836 w 1007836"/>
                <a:gd name="connsiteY2" fmla="*/ 503918 h 1007836"/>
                <a:gd name="connsiteX3" fmla="*/ 503918 w 1007836"/>
                <a:gd name="connsiteY3" fmla="*/ 1007836 h 1007836"/>
                <a:gd name="connsiteX4" fmla="*/ 0 w 1007836"/>
                <a:gd name="connsiteY4" fmla="*/ 503918 h 1007836"/>
                <a:gd name="connsiteX0-1" fmla="*/ 503918 w 1007836"/>
                <a:gd name="connsiteY0-2" fmla="*/ 1007836 h 1099276"/>
                <a:gd name="connsiteX1-3" fmla="*/ 0 w 1007836"/>
                <a:gd name="connsiteY1-4" fmla="*/ 503918 h 1099276"/>
                <a:gd name="connsiteX2-5" fmla="*/ 503918 w 1007836"/>
                <a:gd name="connsiteY2-6" fmla="*/ 0 h 1099276"/>
                <a:gd name="connsiteX3-7" fmla="*/ 1007836 w 1007836"/>
                <a:gd name="connsiteY3-8" fmla="*/ 503918 h 1099276"/>
                <a:gd name="connsiteX4-9" fmla="*/ 595358 w 1007836"/>
                <a:gd name="connsiteY4-10" fmla="*/ 1099276 h 1099276"/>
                <a:gd name="connsiteX0-11" fmla="*/ 503918 w 1007836"/>
                <a:gd name="connsiteY0-12" fmla="*/ 1007836 h 1007836"/>
                <a:gd name="connsiteX1-13" fmla="*/ 0 w 1007836"/>
                <a:gd name="connsiteY1-14" fmla="*/ 503918 h 1007836"/>
                <a:gd name="connsiteX2-15" fmla="*/ 503918 w 1007836"/>
                <a:gd name="connsiteY2-16" fmla="*/ 0 h 1007836"/>
                <a:gd name="connsiteX3-17" fmla="*/ 1007836 w 1007836"/>
                <a:gd name="connsiteY3-18" fmla="*/ 503918 h 1007836"/>
                <a:gd name="connsiteX0-19" fmla="*/ 0 w 1007836"/>
                <a:gd name="connsiteY0-20" fmla="*/ 503918 h 503918"/>
                <a:gd name="connsiteX1-21" fmla="*/ 503918 w 1007836"/>
                <a:gd name="connsiteY1-22" fmla="*/ 0 h 503918"/>
                <a:gd name="connsiteX2-23" fmla="*/ 1007836 w 1007836"/>
                <a:gd name="connsiteY2-24" fmla="*/ 503918 h 5039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1007836" h="503918">
                  <a:moveTo>
                    <a:pt x="0" y="503918"/>
                  </a:moveTo>
                  <a:cubicBezTo>
                    <a:pt x="0" y="225612"/>
                    <a:pt x="225612" y="0"/>
                    <a:pt x="503918" y="0"/>
                  </a:cubicBezTo>
                  <a:cubicBezTo>
                    <a:pt x="782224" y="0"/>
                    <a:pt x="1007836" y="225612"/>
                    <a:pt x="1007836" y="503918"/>
                  </a:cubicBezTo>
                </a:path>
              </a:pathLst>
            </a:custGeom>
            <a:noFill/>
            <a:ln w="120650" cap="flat" cmpd="sng" algn="ctr">
              <a:solidFill>
                <a:srgbClr val="5A60AE"/>
              </a:solidFill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汉仪大黑简" panose="02010600000101010101" pitchFamily="2" charset="-122"/>
                <a:ea typeface="汉仪大黑简" panose="02010600000101010101" pitchFamily="2" charset="-122"/>
                <a:cs typeface="汉仪大黑简" panose="02010600000101010101" pitchFamily="2" charset="-122"/>
                <a:sym typeface="汉仪大黑简" panose="02010600000101010101" pitchFamily="2" charset="-122"/>
              </a:endParaRPr>
            </a:p>
          </p:txBody>
        </p:sp>
        <p:sp>
          <p:nvSpPr>
            <p:cNvPr id="15" name="椭圆 4"/>
            <p:cNvSpPr/>
            <p:nvPr/>
          </p:nvSpPr>
          <p:spPr>
            <a:xfrm rot="5400000" flipV="1">
              <a:off x="3404547" y="3222149"/>
              <a:ext cx="1682116" cy="841058"/>
            </a:xfrm>
            <a:custGeom>
              <a:avLst/>
              <a:gdLst>
                <a:gd name="connsiteX0" fmla="*/ 0 w 1007836"/>
                <a:gd name="connsiteY0" fmla="*/ 503918 h 1007836"/>
                <a:gd name="connsiteX1" fmla="*/ 503918 w 1007836"/>
                <a:gd name="connsiteY1" fmla="*/ 0 h 1007836"/>
                <a:gd name="connsiteX2" fmla="*/ 1007836 w 1007836"/>
                <a:gd name="connsiteY2" fmla="*/ 503918 h 1007836"/>
                <a:gd name="connsiteX3" fmla="*/ 503918 w 1007836"/>
                <a:gd name="connsiteY3" fmla="*/ 1007836 h 1007836"/>
                <a:gd name="connsiteX4" fmla="*/ 0 w 1007836"/>
                <a:gd name="connsiteY4" fmla="*/ 503918 h 1007836"/>
                <a:gd name="connsiteX0-1" fmla="*/ 503918 w 1007836"/>
                <a:gd name="connsiteY0-2" fmla="*/ 1007836 h 1099276"/>
                <a:gd name="connsiteX1-3" fmla="*/ 0 w 1007836"/>
                <a:gd name="connsiteY1-4" fmla="*/ 503918 h 1099276"/>
                <a:gd name="connsiteX2-5" fmla="*/ 503918 w 1007836"/>
                <a:gd name="connsiteY2-6" fmla="*/ 0 h 1099276"/>
                <a:gd name="connsiteX3-7" fmla="*/ 1007836 w 1007836"/>
                <a:gd name="connsiteY3-8" fmla="*/ 503918 h 1099276"/>
                <a:gd name="connsiteX4-9" fmla="*/ 595358 w 1007836"/>
                <a:gd name="connsiteY4-10" fmla="*/ 1099276 h 1099276"/>
                <a:gd name="connsiteX0-11" fmla="*/ 503918 w 1007836"/>
                <a:gd name="connsiteY0-12" fmla="*/ 1007836 h 1007836"/>
                <a:gd name="connsiteX1-13" fmla="*/ 0 w 1007836"/>
                <a:gd name="connsiteY1-14" fmla="*/ 503918 h 1007836"/>
                <a:gd name="connsiteX2-15" fmla="*/ 503918 w 1007836"/>
                <a:gd name="connsiteY2-16" fmla="*/ 0 h 1007836"/>
                <a:gd name="connsiteX3-17" fmla="*/ 1007836 w 1007836"/>
                <a:gd name="connsiteY3-18" fmla="*/ 503918 h 1007836"/>
                <a:gd name="connsiteX0-19" fmla="*/ 0 w 1007836"/>
                <a:gd name="connsiteY0-20" fmla="*/ 503918 h 503918"/>
                <a:gd name="connsiteX1-21" fmla="*/ 503918 w 1007836"/>
                <a:gd name="connsiteY1-22" fmla="*/ 0 h 503918"/>
                <a:gd name="connsiteX2-23" fmla="*/ 1007836 w 1007836"/>
                <a:gd name="connsiteY2-24" fmla="*/ 503918 h 5039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1007836" h="503918">
                  <a:moveTo>
                    <a:pt x="0" y="503918"/>
                  </a:moveTo>
                  <a:cubicBezTo>
                    <a:pt x="0" y="225612"/>
                    <a:pt x="225612" y="0"/>
                    <a:pt x="503918" y="0"/>
                  </a:cubicBezTo>
                  <a:cubicBezTo>
                    <a:pt x="782224" y="0"/>
                    <a:pt x="1007836" y="225612"/>
                    <a:pt x="1007836" y="503918"/>
                  </a:cubicBezTo>
                </a:path>
              </a:pathLst>
            </a:custGeom>
            <a:noFill/>
            <a:ln w="120650" cap="flat" cmpd="sng" algn="ctr">
              <a:solidFill>
                <a:srgbClr val="5A60AE"/>
              </a:solidFill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汉仪大黑简" panose="02010600000101010101" pitchFamily="2" charset="-122"/>
                <a:ea typeface="汉仪大黑简" panose="02010600000101010101" pitchFamily="2" charset="-122"/>
                <a:cs typeface="汉仪大黑简" panose="02010600000101010101" pitchFamily="2" charset="-122"/>
                <a:sym typeface="汉仪大黑简" panose="02010600000101010101" pitchFamily="2" charset="-122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1096879" y="3128237"/>
            <a:ext cx="10082676" cy="1200329"/>
            <a:chOff x="1096879" y="3079709"/>
            <a:chExt cx="10082676" cy="1200329"/>
          </a:xfrm>
        </p:grpSpPr>
        <p:sp>
          <p:nvSpPr>
            <p:cNvPr id="17" name="文本框 22"/>
            <p:cNvSpPr txBox="1"/>
            <p:nvPr/>
          </p:nvSpPr>
          <p:spPr>
            <a:xfrm>
              <a:off x="6817367" y="3079709"/>
              <a:ext cx="150194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7200" b="0" i="0" u="none" strike="noStrike" kern="1200" cap="none" spc="0" normalizeH="0" baseline="0" noProof="0" dirty="0">
                  <a:ln>
                    <a:noFill/>
                  </a:ln>
                  <a:solidFill>
                    <a:srgbClr val="5A60AE"/>
                  </a:solidFill>
                  <a:effectLst/>
                  <a:uLnTx/>
                  <a:uFillTx/>
                  <a:latin typeface="汉仪大黑简" panose="02010600000101010101" pitchFamily="2" charset="-122"/>
                  <a:ea typeface="汉仪大黑简" panose="02010600000101010101" pitchFamily="2" charset="-122"/>
                  <a:cs typeface="汉仪大黑简" panose="02010600000101010101" pitchFamily="2" charset="-122"/>
                  <a:sym typeface="汉仪大黑简" panose="02010600000101010101" pitchFamily="2" charset="-122"/>
                </a:rPr>
                <a:t>O</a:t>
              </a:r>
              <a:endParaRPr kumimoji="0" lang="en-US" altLang="zh-CN" sz="7200" b="0" i="0" u="none" strike="noStrike" kern="1200" cap="none" spc="0" normalizeH="0" baseline="0" noProof="0" dirty="0">
                <a:ln>
                  <a:noFill/>
                </a:ln>
                <a:solidFill>
                  <a:srgbClr val="5A60AE"/>
                </a:solidFill>
                <a:effectLst/>
                <a:uLnTx/>
                <a:uFillTx/>
                <a:latin typeface="汉仪大黑简" panose="02010600000101010101" pitchFamily="2" charset="-122"/>
                <a:ea typeface="汉仪大黑简" panose="02010600000101010101" pitchFamily="2" charset="-122"/>
                <a:cs typeface="汉仪大黑简" panose="02010600000101010101" pitchFamily="2" charset="-122"/>
                <a:sym typeface="汉仪大黑简" panose="02010600000101010101" pitchFamily="2" charset="-122"/>
              </a:endParaRPr>
            </a:p>
          </p:txBody>
        </p:sp>
        <p:sp>
          <p:nvSpPr>
            <p:cNvPr id="18" name="文本框 61"/>
            <p:cNvSpPr txBox="1"/>
            <p:nvPr/>
          </p:nvSpPr>
          <p:spPr>
            <a:xfrm>
              <a:off x="9677612" y="3079709"/>
              <a:ext cx="150194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7200" b="0" i="0" u="none" strike="noStrike" kern="1200" cap="none" spc="0" normalizeH="0" baseline="0" noProof="0" dirty="0">
                  <a:ln>
                    <a:noFill/>
                  </a:ln>
                  <a:solidFill>
                    <a:srgbClr val="5A60AE"/>
                  </a:solidFill>
                  <a:effectLst/>
                  <a:uLnTx/>
                  <a:uFillTx/>
                  <a:latin typeface="汉仪大黑简" panose="02010600000101010101" pitchFamily="2" charset="-122"/>
                  <a:ea typeface="汉仪大黑简" panose="02010600000101010101" pitchFamily="2" charset="-122"/>
                  <a:cs typeface="汉仪大黑简" panose="02010600000101010101" pitchFamily="2" charset="-122"/>
                  <a:sym typeface="汉仪大黑简" panose="02010600000101010101" pitchFamily="2" charset="-122"/>
                </a:rPr>
                <a:t>T</a:t>
              </a:r>
              <a:endParaRPr kumimoji="0" lang="en-US" altLang="zh-CN" sz="7200" b="0" i="0" u="none" strike="noStrike" kern="1200" cap="none" spc="0" normalizeH="0" baseline="0" noProof="0" dirty="0">
                <a:ln>
                  <a:noFill/>
                </a:ln>
                <a:solidFill>
                  <a:srgbClr val="5A60AE"/>
                </a:solidFill>
                <a:effectLst/>
                <a:uLnTx/>
                <a:uFillTx/>
                <a:latin typeface="汉仪大黑简" panose="02010600000101010101" pitchFamily="2" charset="-122"/>
                <a:ea typeface="汉仪大黑简" panose="02010600000101010101" pitchFamily="2" charset="-122"/>
                <a:cs typeface="汉仪大黑简" panose="02010600000101010101" pitchFamily="2" charset="-122"/>
                <a:sym typeface="汉仪大黑简" panose="02010600000101010101" pitchFamily="2" charset="-122"/>
              </a:endParaRPr>
            </a:p>
          </p:txBody>
        </p:sp>
        <p:sp>
          <p:nvSpPr>
            <p:cNvPr id="19" name="文本框 19"/>
            <p:cNvSpPr txBox="1"/>
            <p:nvPr/>
          </p:nvSpPr>
          <p:spPr>
            <a:xfrm>
              <a:off x="1096879" y="3079709"/>
              <a:ext cx="150194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7200" b="0" i="0" u="none" strike="noStrike" kern="1200" cap="none" spc="0" normalizeH="0" baseline="0" noProof="0" dirty="0">
                  <a:ln>
                    <a:noFill/>
                  </a:ln>
                  <a:solidFill>
                    <a:srgbClr val="5A60AE"/>
                  </a:solidFill>
                  <a:effectLst/>
                  <a:uLnTx/>
                  <a:uFillTx/>
                  <a:latin typeface="汉仪大黑简" panose="02010600000101010101" pitchFamily="2" charset="-122"/>
                  <a:ea typeface="汉仪大黑简" panose="02010600000101010101" pitchFamily="2" charset="-122"/>
                  <a:cs typeface="汉仪大黑简" panose="02010600000101010101" pitchFamily="2" charset="-122"/>
                  <a:sym typeface="汉仪大黑简" panose="02010600000101010101" pitchFamily="2" charset="-122"/>
                </a:rPr>
                <a:t>S</a:t>
              </a:r>
              <a:endParaRPr kumimoji="0" lang="en-US" altLang="zh-CN" sz="7200" b="0" i="0" u="none" strike="noStrike" kern="1200" cap="none" spc="0" normalizeH="0" baseline="0" noProof="0" dirty="0">
                <a:ln>
                  <a:noFill/>
                </a:ln>
                <a:solidFill>
                  <a:srgbClr val="5A60AE"/>
                </a:solidFill>
                <a:effectLst/>
                <a:uLnTx/>
                <a:uFillTx/>
                <a:latin typeface="汉仪大黑简" panose="02010600000101010101" pitchFamily="2" charset="-122"/>
                <a:ea typeface="汉仪大黑简" panose="02010600000101010101" pitchFamily="2" charset="-122"/>
                <a:cs typeface="汉仪大黑简" panose="02010600000101010101" pitchFamily="2" charset="-122"/>
                <a:sym typeface="汉仪大黑简" panose="02010600000101010101" pitchFamily="2" charset="-122"/>
              </a:endParaRPr>
            </a:p>
          </p:txBody>
        </p:sp>
        <p:sp>
          <p:nvSpPr>
            <p:cNvPr id="20" name="文本框 20"/>
            <p:cNvSpPr txBox="1"/>
            <p:nvPr/>
          </p:nvSpPr>
          <p:spPr>
            <a:xfrm>
              <a:off x="3957123" y="3079709"/>
              <a:ext cx="150194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7200" b="0" i="0" u="none" strike="noStrike" kern="1200" cap="none" spc="0" normalizeH="0" baseline="0" noProof="0" dirty="0">
                  <a:ln>
                    <a:noFill/>
                  </a:ln>
                  <a:solidFill>
                    <a:srgbClr val="5A60AE"/>
                  </a:solidFill>
                  <a:effectLst/>
                  <a:uLnTx/>
                  <a:uFillTx/>
                  <a:latin typeface="汉仪大黑简" panose="02010600000101010101" pitchFamily="2" charset="-122"/>
                  <a:ea typeface="汉仪大黑简" panose="02010600000101010101" pitchFamily="2" charset="-122"/>
                  <a:cs typeface="汉仪大黑简" panose="02010600000101010101" pitchFamily="2" charset="-122"/>
                  <a:sym typeface="汉仪大黑简" panose="02010600000101010101" pitchFamily="2" charset="-122"/>
                </a:rPr>
                <a:t>W</a:t>
              </a:r>
              <a:endParaRPr kumimoji="0" lang="en-US" altLang="zh-CN" sz="7200" b="0" i="0" u="none" strike="noStrike" kern="1200" cap="none" spc="0" normalizeH="0" baseline="0" noProof="0" dirty="0">
                <a:ln>
                  <a:noFill/>
                </a:ln>
                <a:solidFill>
                  <a:srgbClr val="5A60AE"/>
                </a:solidFill>
                <a:effectLst/>
                <a:uLnTx/>
                <a:uFillTx/>
                <a:latin typeface="汉仪大黑简" panose="02010600000101010101" pitchFamily="2" charset="-122"/>
                <a:ea typeface="汉仪大黑简" panose="02010600000101010101" pitchFamily="2" charset="-122"/>
                <a:cs typeface="汉仪大黑简" panose="02010600000101010101" pitchFamily="2" charset="-122"/>
                <a:sym typeface="汉仪大黑简" panose="02010600000101010101" pitchFamily="2" charset="-122"/>
              </a:endParaRPr>
            </a:p>
          </p:txBody>
        </p:sp>
      </p:grpSp>
      <p:sp>
        <p:nvSpPr>
          <p:cNvPr id="21" name="文本框 20"/>
          <p:cNvSpPr txBox="1"/>
          <p:nvPr/>
        </p:nvSpPr>
        <p:spPr>
          <a:xfrm>
            <a:off x="1115885" y="2083435"/>
            <a:ext cx="2145030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i="0" u="none" strike="noStrike" kern="1200" cap="none" spc="0" normalizeH="0" baseline="0" noProof="0" dirty="0">
                <a:ln>
                  <a:noFill/>
                </a:ln>
                <a:solidFill>
                  <a:srgbClr val="5A60AE"/>
                </a:solidFill>
                <a:effectLst/>
                <a:uLnTx/>
                <a:uFillTx/>
                <a:latin typeface="汉仪大黑简" panose="02010600000101010101" pitchFamily="2" charset="-122"/>
                <a:ea typeface="汉仪大黑简" panose="02010600000101010101" pitchFamily="2" charset="-122"/>
                <a:cs typeface="汉仪大黑简" panose="02010600000101010101" pitchFamily="2" charset="-122"/>
                <a:sym typeface="汉仪大黑简" panose="02010600000101010101" pitchFamily="2" charset="-122"/>
              </a:rPr>
              <a:t>填写文本</a:t>
            </a:r>
            <a:endParaRPr kumimoji="0" lang="zh-CN" altLang="en-US" sz="2400" i="0" u="none" strike="noStrike" kern="1200" cap="none" spc="0" normalizeH="0" baseline="0" noProof="0" dirty="0">
              <a:ln>
                <a:noFill/>
              </a:ln>
              <a:solidFill>
                <a:srgbClr val="5A60AE"/>
              </a:solidFill>
              <a:effectLst/>
              <a:uLnTx/>
              <a:uFillTx/>
              <a:latin typeface="汉仪大黑简" panose="02010600000101010101" pitchFamily="2" charset="-122"/>
              <a:ea typeface="汉仪大黑简" panose="02010600000101010101" pitchFamily="2" charset="-122"/>
              <a:cs typeface="汉仪大黑简" panose="02010600000101010101" pitchFamily="2" charset="-122"/>
              <a:sym typeface="汉仪大黑简" panose="02010600000101010101" pitchFamily="2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3960050" y="2083435"/>
            <a:ext cx="241998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i="0" u="none" strike="noStrike" kern="1200" cap="none" spc="0" normalizeH="0" baseline="0" noProof="0">
                <a:ln>
                  <a:noFill/>
                </a:ln>
                <a:solidFill>
                  <a:srgbClr val="5A60AE"/>
                </a:solidFill>
                <a:effectLst/>
                <a:uLnTx/>
                <a:uFillTx/>
                <a:latin typeface="汉仪大黑简" panose="02010600000101010101" pitchFamily="2" charset="-122"/>
                <a:ea typeface="汉仪大黑简" panose="02010600000101010101" pitchFamily="2" charset="-122"/>
                <a:cs typeface="汉仪大黑简" panose="02010600000101010101" pitchFamily="2" charset="-122"/>
                <a:sym typeface="汉仪大黑简" panose="02010600000101010101" pitchFamily="2" charset="-122"/>
              </a:rPr>
              <a:t>填写文本</a:t>
            </a:r>
            <a:endParaRPr kumimoji="0" lang="zh-CN" altLang="en-US" sz="2400" i="0" u="none" strike="noStrike" kern="1200" cap="none" spc="0" normalizeH="0" baseline="0" noProof="0" dirty="0">
              <a:ln>
                <a:noFill/>
              </a:ln>
              <a:solidFill>
                <a:srgbClr val="5A60AE"/>
              </a:solidFill>
              <a:effectLst/>
              <a:uLnTx/>
              <a:uFillTx/>
              <a:latin typeface="汉仪大黑简" panose="02010600000101010101" pitchFamily="2" charset="-122"/>
              <a:ea typeface="汉仪大黑简" panose="02010600000101010101" pitchFamily="2" charset="-122"/>
              <a:cs typeface="汉仪大黑简" panose="02010600000101010101" pitchFamily="2" charset="-122"/>
              <a:sym typeface="汉仪大黑简" panose="02010600000101010101" pitchFamily="2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6823265" y="2083435"/>
            <a:ext cx="290258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i="0" u="none" strike="noStrike" kern="1200" cap="none" spc="0" normalizeH="0" baseline="0" noProof="0">
                <a:ln>
                  <a:noFill/>
                </a:ln>
                <a:solidFill>
                  <a:srgbClr val="5A60AE"/>
                </a:solidFill>
                <a:effectLst/>
                <a:uLnTx/>
                <a:uFillTx/>
                <a:latin typeface="汉仪大黑简" panose="02010600000101010101" pitchFamily="2" charset="-122"/>
                <a:ea typeface="汉仪大黑简" panose="02010600000101010101" pitchFamily="2" charset="-122"/>
                <a:cs typeface="汉仪大黑简" panose="02010600000101010101" pitchFamily="2" charset="-122"/>
                <a:sym typeface="汉仪大黑简" panose="02010600000101010101" pitchFamily="2" charset="-122"/>
              </a:rPr>
              <a:t>填写文本</a:t>
            </a:r>
            <a:endParaRPr kumimoji="0" lang="zh-CN" altLang="en-US" sz="2400" i="0" u="none" strike="noStrike" kern="1200" cap="none" spc="0" normalizeH="0" baseline="0" noProof="0" dirty="0">
              <a:ln>
                <a:noFill/>
              </a:ln>
              <a:solidFill>
                <a:srgbClr val="5A60AE"/>
              </a:solidFill>
              <a:effectLst/>
              <a:uLnTx/>
              <a:uFillTx/>
              <a:latin typeface="汉仪大黑简" panose="02010600000101010101" pitchFamily="2" charset="-122"/>
              <a:ea typeface="汉仪大黑简" panose="02010600000101010101" pitchFamily="2" charset="-122"/>
              <a:cs typeface="汉仪大黑简" panose="02010600000101010101" pitchFamily="2" charset="-122"/>
              <a:sym typeface="汉仪大黑简" panose="02010600000101010101" pitchFamily="2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9739185" y="2083435"/>
            <a:ext cx="2531110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i="0" u="none" strike="noStrike" kern="1200" cap="none" spc="0" normalizeH="0" baseline="0" noProof="0">
                <a:ln>
                  <a:noFill/>
                </a:ln>
                <a:solidFill>
                  <a:srgbClr val="5A60AE"/>
                </a:solidFill>
                <a:effectLst/>
                <a:uLnTx/>
                <a:uFillTx/>
                <a:latin typeface="汉仪大黑简" panose="02010600000101010101" pitchFamily="2" charset="-122"/>
                <a:ea typeface="汉仪大黑简" panose="02010600000101010101" pitchFamily="2" charset="-122"/>
                <a:cs typeface="汉仪大黑简" panose="02010600000101010101" pitchFamily="2" charset="-122"/>
                <a:sym typeface="汉仪大黑简" panose="02010600000101010101" pitchFamily="2" charset="-122"/>
              </a:rPr>
              <a:t>填写文本</a:t>
            </a:r>
            <a:endParaRPr kumimoji="0" lang="zh-CN" altLang="en-US" sz="2400" i="0" u="none" strike="noStrike" kern="1200" cap="none" spc="0" normalizeH="0" baseline="0" noProof="0" dirty="0">
              <a:ln>
                <a:noFill/>
              </a:ln>
              <a:solidFill>
                <a:srgbClr val="5A60AE"/>
              </a:solidFill>
              <a:effectLst/>
              <a:uLnTx/>
              <a:uFillTx/>
              <a:latin typeface="汉仪大黑简" panose="02010600000101010101" pitchFamily="2" charset="-122"/>
              <a:ea typeface="汉仪大黑简" panose="02010600000101010101" pitchFamily="2" charset="-122"/>
              <a:cs typeface="汉仪大黑简" panose="02010600000101010101" pitchFamily="2" charset="-122"/>
              <a:sym typeface="汉仪大黑简" panose="02010600000101010101" pitchFamily="2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748287" y="4724192"/>
            <a:ext cx="2369820" cy="7938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汉仪君黑-45简" panose="020B0604020202020204" charset="-122"/>
              </a:rPr>
              <a:t>请在将复制内容右键选择只保留文本内容即可。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汉仪君黑-45简" panose="020B0604020202020204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3615920" y="4767801"/>
            <a:ext cx="2369820" cy="7938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汉仪君黑-45简" panose="020B0604020202020204" charset="-122"/>
              </a:rPr>
              <a:t>请在将复制内容右键选择只保留文本内容即可。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汉仪君黑-45简" panose="020B0604020202020204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6388303" y="4767801"/>
            <a:ext cx="2369820" cy="7938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汉仪君黑-45简" panose="020B0604020202020204" charset="-122"/>
              </a:rPr>
              <a:t>请在将复制内容右键选择只保留文本内容即可。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汉仪君黑-45简" panose="020B0604020202020204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9160686" y="4767801"/>
            <a:ext cx="2369820" cy="7938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汉仪君黑-45简" panose="020B0604020202020204" charset="-122"/>
              </a:rPr>
              <a:t>请在将复制内容右键选择只保留文本内容即可。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汉仪君黑-45简" panose="020B0604020202020204" charset="-122"/>
            </a:endParaRPr>
          </a:p>
        </p:txBody>
      </p:sp>
      <p:grpSp>
        <p:nvGrpSpPr>
          <p:cNvPr id="29" name="组合 28"/>
          <p:cNvGrpSpPr/>
          <p:nvPr/>
        </p:nvGrpSpPr>
        <p:grpSpPr>
          <a:xfrm>
            <a:off x="2953747" y="3556000"/>
            <a:ext cx="6269856" cy="86677"/>
            <a:chOff x="2953747" y="3556000"/>
            <a:chExt cx="6269856" cy="86677"/>
          </a:xfrm>
          <a:solidFill>
            <a:srgbClr val="DFD5DF"/>
          </a:solidFill>
        </p:grpSpPr>
        <p:sp>
          <p:nvSpPr>
            <p:cNvPr id="30" name="矩形: 圆角 34"/>
            <p:cNvSpPr/>
            <p:nvPr/>
          </p:nvSpPr>
          <p:spPr>
            <a:xfrm>
              <a:off x="2953747" y="3556000"/>
              <a:ext cx="519220" cy="8667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君黑-45简" panose="020B0604020202020204" charset="-122"/>
              </a:endParaRPr>
            </a:p>
          </p:txBody>
        </p:sp>
        <p:sp>
          <p:nvSpPr>
            <p:cNvPr id="31" name="矩形: 圆角 35"/>
            <p:cNvSpPr/>
            <p:nvPr/>
          </p:nvSpPr>
          <p:spPr>
            <a:xfrm>
              <a:off x="5860815" y="3556000"/>
              <a:ext cx="519220" cy="8667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君黑-45简" panose="020B0604020202020204" charset="-122"/>
              </a:endParaRPr>
            </a:p>
          </p:txBody>
        </p:sp>
        <p:sp>
          <p:nvSpPr>
            <p:cNvPr id="32" name="矩形: 圆角 36"/>
            <p:cNvSpPr/>
            <p:nvPr/>
          </p:nvSpPr>
          <p:spPr>
            <a:xfrm>
              <a:off x="8704383" y="3556000"/>
              <a:ext cx="519220" cy="8667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君黑-45简" panose="020B0604020202020204" charset="-122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/>
          <p:cNvSpPr/>
          <p:nvPr/>
        </p:nvSpPr>
        <p:spPr>
          <a:xfrm>
            <a:off x="0" y="356010"/>
            <a:ext cx="12192000" cy="5815779"/>
          </a:xfrm>
          <a:custGeom>
            <a:avLst/>
            <a:gdLst>
              <a:gd name="connsiteX0" fmla="*/ 12192000 w 12192000"/>
              <a:gd name="connsiteY0" fmla="*/ 0 h 695485"/>
              <a:gd name="connsiteX1" fmla="*/ 0 w 12192000"/>
              <a:gd name="connsiteY1" fmla="*/ 0 h 695485"/>
              <a:gd name="connsiteX2" fmla="*/ 0 w 12192000"/>
              <a:gd name="connsiteY2" fmla="*/ 695485 h 695485"/>
              <a:gd name="connsiteX3" fmla="*/ 12192000 w 12192000"/>
              <a:gd name="connsiteY3" fmla="*/ 695485 h 695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95485">
                <a:moveTo>
                  <a:pt x="12192000" y="0"/>
                </a:moveTo>
                <a:lnTo>
                  <a:pt x="0" y="0"/>
                </a:lnTo>
                <a:lnTo>
                  <a:pt x="0" y="695485"/>
                </a:lnTo>
                <a:lnTo>
                  <a:pt x="12192000" y="695485"/>
                </a:lnTo>
                <a:close/>
              </a:path>
            </a:pathLst>
          </a:custGeom>
          <a:solidFill>
            <a:srgbClr val="DFD5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任意多边形: 形状 24"/>
          <p:cNvSpPr/>
          <p:nvPr/>
        </p:nvSpPr>
        <p:spPr>
          <a:xfrm flipV="1">
            <a:off x="3868804" y="0"/>
            <a:ext cx="8323196" cy="2533650"/>
          </a:xfrm>
          <a:custGeom>
            <a:avLst/>
            <a:gdLst>
              <a:gd name="connsiteX0" fmla="*/ 0 w 8323196"/>
              <a:gd name="connsiteY0" fmla="*/ 2533650 h 2533650"/>
              <a:gd name="connsiteX1" fmla="*/ 8323196 w 8323196"/>
              <a:gd name="connsiteY1" fmla="*/ 2533650 h 2533650"/>
              <a:gd name="connsiteX2" fmla="*/ 8323196 w 8323196"/>
              <a:gd name="connsiteY2" fmla="*/ 0 h 2533650"/>
              <a:gd name="connsiteX3" fmla="*/ 1272839 w 8323196"/>
              <a:gd name="connsiteY3" fmla="*/ 0 h 2533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3196" h="2533650">
                <a:moveTo>
                  <a:pt x="0" y="2533650"/>
                </a:moveTo>
                <a:lnTo>
                  <a:pt x="8323196" y="2533650"/>
                </a:lnTo>
                <a:lnTo>
                  <a:pt x="8323196" y="0"/>
                </a:lnTo>
                <a:lnTo>
                  <a:pt x="127283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" name="任意多边形: 形状 5"/>
          <p:cNvSpPr/>
          <p:nvPr/>
        </p:nvSpPr>
        <p:spPr>
          <a:xfrm flipH="1">
            <a:off x="-1" y="3163416"/>
            <a:ext cx="3054031" cy="3694584"/>
          </a:xfrm>
          <a:custGeom>
            <a:avLst/>
            <a:gdLst>
              <a:gd name="connsiteX0" fmla="*/ 3054031 w 3054031"/>
              <a:gd name="connsiteY0" fmla="*/ 0 h 441820"/>
              <a:gd name="connsiteX1" fmla="*/ 601771 w 3054031"/>
              <a:gd name="connsiteY1" fmla="*/ 0 h 441820"/>
              <a:gd name="connsiteX2" fmla="*/ 0 w 3054031"/>
              <a:gd name="connsiteY2" fmla="*/ 441820 h 441820"/>
              <a:gd name="connsiteX3" fmla="*/ 3054031 w 3054031"/>
              <a:gd name="connsiteY3" fmla="*/ 441820 h 441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4031" h="441820">
                <a:moveTo>
                  <a:pt x="3054031" y="0"/>
                </a:moveTo>
                <a:lnTo>
                  <a:pt x="601771" y="0"/>
                </a:lnTo>
                <a:lnTo>
                  <a:pt x="0" y="441820"/>
                </a:lnTo>
                <a:lnTo>
                  <a:pt x="3054031" y="4418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1" name="任意多边形: 形状 20"/>
          <p:cNvSpPr/>
          <p:nvPr/>
        </p:nvSpPr>
        <p:spPr>
          <a:xfrm flipH="1">
            <a:off x="0" y="1009650"/>
            <a:ext cx="10825316" cy="5572801"/>
          </a:xfrm>
          <a:custGeom>
            <a:avLst/>
            <a:gdLst>
              <a:gd name="connsiteX0" fmla="*/ 0 w 7212457"/>
              <a:gd name="connsiteY0" fmla="*/ 802734 h 802734"/>
              <a:gd name="connsiteX1" fmla="*/ 7212457 w 7212457"/>
              <a:gd name="connsiteY1" fmla="*/ 802734 h 802734"/>
              <a:gd name="connsiteX2" fmla="*/ 7212457 w 7212457"/>
              <a:gd name="connsiteY2" fmla="*/ 0 h 802734"/>
              <a:gd name="connsiteX3" fmla="*/ 1173289 w 7212457"/>
              <a:gd name="connsiteY3" fmla="*/ 0 h 80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12457" h="802734">
                <a:moveTo>
                  <a:pt x="0" y="802734"/>
                </a:moveTo>
                <a:lnTo>
                  <a:pt x="7212457" y="802734"/>
                </a:lnTo>
                <a:lnTo>
                  <a:pt x="7212457" y="0"/>
                </a:lnTo>
                <a:lnTo>
                  <a:pt x="1173289" y="0"/>
                </a:lnTo>
                <a:close/>
              </a:path>
            </a:pathLst>
          </a:custGeom>
          <a:solidFill>
            <a:srgbClr val="5A60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0" name="任意多边形: 形状 29"/>
          <p:cNvSpPr/>
          <p:nvPr/>
        </p:nvSpPr>
        <p:spPr>
          <a:xfrm flipV="1">
            <a:off x="2111120" y="1009650"/>
            <a:ext cx="10080880" cy="5562600"/>
          </a:xfrm>
          <a:custGeom>
            <a:avLst/>
            <a:gdLst>
              <a:gd name="connsiteX0" fmla="*/ 0 w 10080880"/>
              <a:gd name="connsiteY0" fmla="*/ 5562600 h 5562600"/>
              <a:gd name="connsiteX1" fmla="*/ 10080880 w 10080880"/>
              <a:gd name="connsiteY1" fmla="*/ 5562600 h 5562600"/>
              <a:gd name="connsiteX2" fmla="*/ 10080880 w 10080880"/>
              <a:gd name="connsiteY2" fmla="*/ 0 h 5562600"/>
              <a:gd name="connsiteX3" fmla="*/ 1757789 w 10080880"/>
              <a:gd name="connsiteY3" fmla="*/ 0 h 556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80880" h="5562600">
                <a:moveTo>
                  <a:pt x="0" y="5562600"/>
                </a:moveTo>
                <a:lnTo>
                  <a:pt x="10080880" y="5562600"/>
                </a:lnTo>
                <a:lnTo>
                  <a:pt x="10080880" y="0"/>
                </a:lnTo>
                <a:lnTo>
                  <a:pt x="1757789" y="0"/>
                </a:lnTo>
                <a:close/>
              </a:path>
            </a:pathLst>
          </a:custGeom>
          <a:solidFill>
            <a:srgbClr val="5A60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2" name="文本框 16"/>
          <p:cNvSpPr txBox="1"/>
          <p:nvPr/>
        </p:nvSpPr>
        <p:spPr>
          <a:xfrm>
            <a:off x="2274230" y="2262717"/>
            <a:ext cx="480131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6000" dirty="0">
                <a:solidFill>
                  <a:schemeClr val="bg1"/>
                </a:solidFill>
                <a:latin typeface="汉仪大黑简" panose="02010600000101010101" pitchFamily="2" charset="-122"/>
                <a:ea typeface="汉仪大黑简" panose="02010600000101010101" pitchFamily="2" charset="-122"/>
                <a:cs typeface="汉仪菱心体简" panose="02010400000101010101" charset="-122"/>
                <a:sym typeface="汉仪菱心体简" panose="02010400000101010101" charset="-122"/>
              </a:rPr>
              <a:t>论文文献综述</a:t>
            </a:r>
            <a:endParaRPr lang="zh-CN" altLang="en-US" sz="6000" dirty="0">
              <a:solidFill>
                <a:schemeClr val="bg1"/>
              </a:solidFill>
              <a:latin typeface="汉仪大黑简" panose="02010600000101010101" pitchFamily="2" charset="-122"/>
              <a:ea typeface="汉仪大黑简" panose="02010600000101010101" pitchFamily="2" charset="-122"/>
              <a:cs typeface="汉仪菱心体简" panose="02010400000101010101" charset="-122"/>
              <a:sym typeface="汉仪菱心体简" panose="02010400000101010101" charset="-122"/>
            </a:endParaRPr>
          </a:p>
        </p:txBody>
      </p:sp>
      <p:sp>
        <p:nvSpPr>
          <p:cNvPr id="23" name="文本框 179"/>
          <p:cNvSpPr txBox="1">
            <a:spLocks noChangeArrowheads="1"/>
          </p:cNvSpPr>
          <p:nvPr/>
        </p:nvSpPr>
        <p:spPr bwMode="auto">
          <a:xfrm flipH="1">
            <a:off x="898831" y="2091447"/>
            <a:ext cx="230959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88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汉仪大黑简" panose="02010600000101010101" pitchFamily="2" charset="-122"/>
                <a:ea typeface="汉仪大黑简" panose="02010600000101010101" pitchFamily="2" charset="-122"/>
                <a:cs typeface="汉仪菱心体简" panose="02010400000101010101" charset="-122"/>
                <a:sym typeface="Arial" panose="020B0604020202020204" pitchFamily="34" charset="0"/>
              </a:rPr>
              <a:t>04</a:t>
            </a:r>
            <a:endParaRPr lang="en-US" altLang="zh-CN" sz="88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汉仪大黑简" panose="02010600000101010101" pitchFamily="2" charset="-122"/>
              <a:ea typeface="汉仪大黑简" panose="02010600000101010101" pitchFamily="2" charset="-122"/>
              <a:cs typeface="汉仪菱心体简" panose="02010400000101010101" charset="-122"/>
              <a:sym typeface="Arial" panose="020B0604020202020204" pitchFamily="34" charset="0"/>
            </a:endParaRPr>
          </a:p>
        </p:txBody>
      </p:sp>
      <p:sp>
        <p:nvSpPr>
          <p:cNvPr id="34" name="任意多边形: 形状 33"/>
          <p:cNvSpPr/>
          <p:nvPr/>
        </p:nvSpPr>
        <p:spPr>
          <a:xfrm>
            <a:off x="0" y="6181566"/>
            <a:ext cx="12192000" cy="695484"/>
          </a:xfrm>
          <a:custGeom>
            <a:avLst/>
            <a:gdLst>
              <a:gd name="connsiteX0" fmla="*/ 0 w 12192000"/>
              <a:gd name="connsiteY0" fmla="*/ 0 h 695484"/>
              <a:gd name="connsiteX1" fmla="*/ 12192000 w 12192000"/>
              <a:gd name="connsiteY1" fmla="*/ 0 h 695484"/>
              <a:gd name="connsiteX2" fmla="*/ 12192000 w 12192000"/>
              <a:gd name="connsiteY2" fmla="*/ 695484 h 695484"/>
              <a:gd name="connsiteX3" fmla="*/ 0 w 12192000"/>
              <a:gd name="connsiteY3" fmla="*/ 695484 h 695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95484">
                <a:moveTo>
                  <a:pt x="0" y="0"/>
                </a:moveTo>
                <a:lnTo>
                  <a:pt x="12192000" y="0"/>
                </a:lnTo>
                <a:lnTo>
                  <a:pt x="12192000" y="695484"/>
                </a:lnTo>
                <a:lnTo>
                  <a:pt x="0" y="69548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36" name="任意多边形: 形状 35"/>
          <p:cNvSpPr/>
          <p:nvPr/>
        </p:nvSpPr>
        <p:spPr>
          <a:xfrm flipV="1">
            <a:off x="7984847" y="6143738"/>
            <a:ext cx="4207153" cy="542813"/>
          </a:xfrm>
          <a:custGeom>
            <a:avLst/>
            <a:gdLst>
              <a:gd name="connsiteX0" fmla="*/ 0 w 4207153"/>
              <a:gd name="connsiteY0" fmla="*/ 542813 h 542813"/>
              <a:gd name="connsiteX1" fmla="*/ 4207153 w 4207153"/>
              <a:gd name="connsiteY1" fmla="*/ 542813 h 542813"/>
              <a:gd name="connsiteX2" fmla="*/ 4207153 w 4207153"/>
              <a:gd name="connsiteY2" fmla="*/ 0 h 542813"/>
              <a:gd name="connsiteX3" fmla="*/ 260551 w 4207153"/>
              <a:gd name="connsiteY3" fmla="*/ 0 h 542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7153" h="542813">
                <a:moveTo>
                  <a:pt x="0" y="542813"/>
                </a:moveTo>
                <a:lnTo>
                  <a:pt x="4207153" y="542813"/>
                </a:lnTo>
                <a:lnTo>
                  <a:pt x="4207153" y="0"/>
                </a:lnTo>
                <a:lnTo>
                  <a:pt x="260551" y="0"/>
                </a:lnTo>
                <a:close/>
              </a:path>
            </a:pathLst>
          </a:custGeom>
          <a:solidFill>
            <a:srgbClr val="DFD5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1" name="文本框 179"/>
          <p:cNvSpPr txBox="1">
            <a:spLocks noChangeArrowheads="1"/>
          </p:cNvSpPr>
          <p:nvPr/>
        </p:nvSpPr>
        <p:spPr bwMode="auto">
          <a:xfrm flipH="1">
            <a:off x="744436" y="406259"/>
            <a:ext cx="10418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lvl="0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 sz="360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汉仪大黑简" panose="02010600000101010101" pitchFamily="2" charset="-122"/>
                <a:ea typeface="汉仪大黑简" panose="02010600000101010101" pitchFamily="2" charset="-122"/>
                <a:cs typeface="汉仪菱心体简" panose="02010400000101010101" charset="-122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>
                <a:sym typeface="Arial" panose="020B0604020202020204" pitchFamily="34" charset="0"/>
              </a:rPr>
              <a:t>PART FOUR</a:t>
            </a:r>
            <a:endParaRPr lang="en-US" altLang="zh-CN" dirty="0">
              <a:sym typeface="Arial" panose="020B0604020202020204" pitchFamily="34" charset="0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745771" y="3553506"/>
            <a:ext cx="6523376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汉仪君黑-45简" panose="020B0604020202020204" charset="-122"/>
                <a:ea typeface="汉仪君黑-45简" panose="020B0604020202020204" charset="-122"/>
                <a:cs typeface="汉仪菱心体简" panose="02010400000101010101" charset="-122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汉仪君黑-45简" panose="020B0604020202020204" charset="-122"/>
              <a:ea typeface="汉仪君黑-45简" panose="020B0604020202020204" charset="-122"/>
              <a:cs typeface="汉仪菱心体简" panose="02010400000101010101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汉仪君黑-45简" panose="020B0604020202020204" charset="-122"/>
              <a:ea typeface="汉仪君黑-45简" panose="020B0604020202020204" charset="-122"/>
              <a:cs typeface="汉仪菱心体简" panose="02010400000101010101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汉仪君黑-45简" panose="020B0604020202020204" charset="-122"/>
              <a:ea typeface="汉仪君黑-45简" panose="020B0604020202020204" charset="-122"/>
              <a:cs typeface="汉仪菱心体简" panose="02010400000101010101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51817" y="2437573"/>
            <a:ext cx="4194412" cy="220084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18"/>
          <p:cNvSpPr txBox="1"/>
          <p:nvPr/>
        </p:nvSpPr>
        <p:spPr>
          <a:xfrm>
            <a:off x="4772561" y="313750"/>
            <a:ext cx="2646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zh-CN" altLang="en-US" sz="3200" i="0" u="none" strike="noStrike" kern="0" cap="none" spc="0" normalizeH="0" baseline="0" noProof="0" dirty="0">
                <a:ln>
                  <a:noFill/>
                </a:ln>
                <a:solidFill>
                  <a:srgbClr val="5A60AE"/>
                </a:solidFill>
                <a:uLnTx/>
                <a:uFillTx/>
                <a:latin typeface="汉仪大黑简" panose="02010600000101010101" pitchFamily="2" charset="-122"/>
                <a:ea typeface="汉仪大黑简" panose="02010600000101010101" pitchFamily="2" charset="-122"/>
                <a:cs typeface="+mn-ea"/>
                <a:sym typeface="汉仪菱心体简" panose="02010400000101010101" charset="-122"/>
              </a:rPr>
              <a:t>论文文献综述</a:t>
            </a:r>
            <a:endParaRPr kumimoji="1" lang="zh-CN" altLang="en-US" sz="3200" i="0" u="none" strike="noStrike" kern="0" cap="none" spc="0" normalizeH="0" baseline="0" noProof="0" dirty="0">
              <a:ln>
                <a:noFill/>
              </a:ln>
              <a:solidFill>
                <a:srgbClr val="5A60AE"/>
              </a:solidFill>
              <a:uLnTx/>
              <a:uFillTx/>
              <a:latin typeface="汉仪大黑简" panose="02010600000101010101" pitchFamily="2" charset="-122"/>
              <a:ea typeface="汉仪大黑简" panose="02010600000101010101" pitchFamily="2" charset="-122"/>
              <a:cs typeface="+mn-ea"/>
              <a:sym typeface="汉仪菱心体简" panose="0201040000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860827" y="822704"/>
            <a:ext cx="24184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/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  <a:latin typeface="汉仪君黑-45简" panose="020B0604020202020204" charset="-122"/>
                <a:ea typeface="汉仪君黑-45简" panose="020B0604020202020204" charset="-122"/>
                <a:cs typeface="汉仪菱心体简" panose="02010400000101010101" charset="-122"/>
              </a:rPr>
              <a:t>Literature review</a:t>
            </a:r>
            <a:endParaRPr lang="en-US" altLang="zh-CN" sz="1400" dirty="0">
              <a:solidFill>
                <a:schemeClr val="bg1">
                  <a:lumMod val="50000"/>
                </a:schemeClr>
              </a:solidFill>
              <a:latin typeface="汉仪君黑-45简" panose="020B0604020202020204" charset="-122"/>
              <a:ea typeface="汉仪君黑-45简" panose="020B0604020202020204" charset="-122"/>
              <a:cs typeface="汉仪菱心体简" panose="02010400000101010101" charset="-122"/>
            </a:endParaRPr>
          </a:p>
        </p:txBody>
      </p:sp>
      <p:pic>
        <p:nvPicPr>
          <p:cNvPr id="4" name="图片 3"/>
          <p:cNvPicPr/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l="392" r="392"/>
          <a:stretch>
            <a:fillRect/>
          </a:stretch>
        </p:blipFill>
        <p:spPr>
          <a:xfrm>
            <a:off x="743918" y="2260745"/>
            <a:ext cx="2121067" cy="2149797"/>
          </a:xfrm>
          <a:prstGeom prst="ellipse">
            <a:avLst/>
          </a:prstGeom>
        </p:spPr>
      </p:pic>
      <p:pic>
        <p:nvPicPr>
          <p:cNvPr id="5" name="图片 4"/>
          <p:cNvPicPr/>
          <p:nvPr/>
        </p:nvPicPr>
        <p:blipFill rotWithShape="1">
          <a:blip r:embed="rId3"/>
          <a:srcRect l="1874" r="1878"/>
          <a:stretch>
            <a:fillRect/>
          </a:stretch>
        </p:blipFill>
        <p:spPr>
          <a:xfrm>
            <a:off x="3590429" y="2260745"/>
            <a:ext cx="2121067" cy="2149797"/>
          </a:xfrm>
          <a:prstGeom prst="ellipse">
            <a:avLst/>
          </a:prstGeom>
        </p:spPr>
      </p:pic>
      <p:pic>
        <p:nvPicPr>
          <p:cNvPr id="8" name="图片 7"/>
          <p:cNvPicPr/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l="3748" r="3755"/>
          <a:stretch>
            <a:fillRect/>
          </a:stretch>
        </p:blipFill>
        <p:spPr>
          <a:xfrm>
            <a:off x="6436940" y="2260745"/>
            <a:ext cx="2121067" cy="2149797"/>
          </a:xfrm>
          <a:prstGeom prst="ellipse">
            <a:avLst/>
          </a:prstGeom>
        </p:spPr>
      </p:pic>
      <p:pic>
        <p:nvPicPr>
          <p:cNvPr id="9" name="图片 8"/>
          <p:cNvPicPr/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l="2161" r="2165"/>
          <a:stretch>
            <a:fillRect/>
          </a:stretch>
        </p:blipFill>
        <p:spPr>
          <a:xfrm>
            <a:off x="9283451" y="2260745"/>
            <a:ext cx="2121067" cy="2149797"/>
          </a:xfrm>
          <a:prstGeom prst="ellipse">
            <a:avLst/>
          </a:prstGeom>
        </p:spPr>
      </p:pic>
      <p:grpSp>
        <p:nvGrpSpPr>
          <p:cNvPr id="10" name="组合 9"/>
          <p:cNvGrpSpPr/>
          <p:nvPr/>
        </p:nvGrpSpPr>
        <p:grpSpPr>
          <a:xfrm>
            <a:off x="1500555" y="3033282"/>
            <a:ext cx="9354892" cy="611618"/>
            <a:chOff x="747536" y="1690217"/>
            <a:chExt cx="9354892" cy="763837"/>
          </a:xfrm>
          <a:solidFill>
            <a:srgbClr val="5A60AE"/>
          </a:solidFill>
        </p:grpSpPr>
        <p:sp>
          <p:nvSpPr>
            <p:cNvPr id="11" name="椭圆 10"/>
            <p:cNvSpPr/>
            <p:nvPr/>
          </p:nvSpPr>
          <p:spPr>
            <a:xfrm>
              <a:off x="747536" y="1690217"/>
              <a:ext cx="763841" cy="76383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汉仪大黑简" panose="02010600000101010101" pitchFamily="2" charset="-122"/>
                <a:ea typeface="汉仪大黑简" panose="02010600000101010101" pitchFamily="2" charset="-122"/>
                <a:cs typeface="汉仪大黑简" panose="02010600000101010101" pitchFamily="2" charset="-122"/>
                <a:sym typeface="汉仪大黑简" panose="02010600000101010101" pitchFamily="2" charset="-122"/>
              </a:endParaRPr>
            </a:p>
          </p:txBody>
        </p:sp>
        <p:sp>
          <p:nvSpPr>
            <p:cNvPr id="12" name="椭圆 11"/>
            <p:cNvSpPr/>
            <p:nvPr/>
          </p:nvSpPr>
          <p:spPr>
            <a:xfrm>
              <a:off x="3611220" y="1690217"/>
              <a:ext cx="763841" cy="76383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汉仪大黑简" panose="02010600000101010101" pitchFamily="2" charset="-122"/>
                <a:ea typeface="汉仪大黑简" panose="02010600000101010101" pitchFamily="2" charset="-122"/>
                <a:cs typeface="汉仪大黑简" panose="02010600000101010101" pitchFamily="2" charset="-122"/>
                <a:sym typeface="汉仪大黑简" panose="02010600000101010101" pitchFamily="2" charset="-122"/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>
              <a:off x="6474904" y="1690217"/>
              <a:ext cx="763841" cy="76383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汉仪大黑简" panose="02010600000101010101" pitchFamily="2" charset="-122"/>
                <a:ea typeface="汉仪大黑简" panose="02010600000101010101" pitchFamily="2" charset="-122"/>
                <a:cs typeface="汉仪大黑简" panose="02010600000101010101" pitchFamily="2" charset="-122"/>
                <a:sym typeface="汉仪大黑简" panose="02010600000101010101" pitchFamily="2" charset="-122"/>
              </a:endParaRPr>
            </a:p>
          </p:txBody>
        </p:sp>
        <p:sp>
          <p:nvSpPr>
            <p:cNvPr id="14" name="椭圆 13"/>
            <p:cNvSpPr/>
            <p:nvPr/>
          </p:nvSpPr>
          <p:spPr>
            <a:xfrm>
              <a:off x="9338587" y="1690217"/>
              <a:ext cx="763841" cy="76383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汉仪大黑简" panose="02010600000101010101" pitchFamily="2" charset="-122"/>
                <a:ea typeface="汉仪大黑简" panose="02010600000101010101" pitchFamily="2" charset="-122"/>
                <a:cs typeface="汉仪大黑简" panose="02010600000101010101" pitchFamily="2" charset="-122"/>
                <a:sym typeface="汉仪大黑简" panose="02010600000101010101" pitchFamily="2" charset="-122"/>
              </a:endParaRPr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696805" y="5241489"/>
            <a:ext cx="2369820" cy="7938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汉仪君黑-45简" panose="020B0604020202020204" charset="-122"/>
              </a:rPr>
              <a:t>请在将复制内容右键选择只保留文本内容即可。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汉仪君黑-45简" panose="020B0604020202020204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449790" y="4678590"/>
            <a:ext cx="2878455" cy="584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dirty="0">
                <a:solidFill>
                  <a:srgbClr val="5A60AE"/>
                </a:solidFill>
                <a:latin typeface="汉仪大黑简" panose="02010600000101010101" pitchFamily="2" charset="-122"/>
                <a:ea typeface="汉仪大黑简" panose="02010600000101010101" pitchFamily="2" charset="-122"/>
                <a:cs typeface="+mn-ea"/>
                <a:sym typeface="汉仪君黑-45简" panose="020B0604020202020204" charset="-122"/>
              </a:rPr>
              <a:t>填写文本</a:t>
            </a:r>
            <a:endParaRPr lang="zh-CN" altLang="en-US" sz="2400" dirty="0">
              <a:solidFill>
                <a:srgbClr val="5A60AE"/>
              </a:solidFill>
              <a:latin typeface="汉仪大黑简" panose="02010600000101010101" pitchFamily="2" charset="-122"/>
              <a:ea typeface="汉仪大黑简" panose="02010600000101010101" pitchFamily="2" charset="-122"/>
              <a:cs typeface="+mn-ea"/>
              <a:sym typeface="汉仪君黑-45简" panose="020B060402020202020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3546561" y="5195303"/>
            <a:ext cx="2369820" cy="7938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汉仪君黑-45简" panose="020B0604020202020204" charset="-122"/>
              </a:rPr>
              <a:t>请在将复制内容右键选择只保留文本内容即可。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汉仪君黑-45简" panose="020B0604020202020204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3299546" y="4632404"/>
            <a:ext cx="2878455" cy="584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dirty="0">
                <a:solidFill>
                  <a:srgbClr val="5A60AE"/>
                </a:solidFill>
                <a:latin typeface="汉仪大黑简" panose="02010600000101010101" pitchFamily="2" charset="-122"/>
                <a:ea typeface="汉仪大黑简" panose="02010600000101010101" pitchFamily="2" charset="-122"/>
                <a:cs typeface="+mn-ea"/>
                <a:sym typeface="汉仪君黑-45简" panose="020B0604020202020204" charset="-122"/>
              </a:rPr>
              <a:t>填写文本</a:t>
            </a:r>
            <a:endParaRPr lang="zh-CN" altLang="en-US" sz="2400" dirty="0">
              <a:solidFill>
                <a:srgbClr val="5A60AE"/>
              </a:solidFill>
              <a:latin typeface="汉仪大黑简" panose="02010600000101010101" pitchFamily="2" charset="-122"/>
              <a:ea typeface="汉仪大黑简" panose="02010600000101010101" pitchFamily="2" charset="-122"/>
              <a:cs typeface="+mn-ea"/>
              <a:sym typeface="汉仪君黑-45简" panose="020B0604020202020204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6432912" y="5195303"/>
            <a:ext cx="2369820" cy="7938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汉仪君黑-45简" panose="020B0604020202020204" charset="-122"/>
              </a:rPr>
              <a:t>请在将复制内容右键选择只保留文本内容即可。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汉仪君黑-45简" panose="020B060402020202020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6185897" y="4632404"/>
            <a:ext cx="2878455" cy="584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dirty="0">
                <a:solidFill>
                  <a:srgbClr val="5A60AE"/>
                </a:solidFill>
                <a:latin typeface="汉仪大黑简" panose="02010600000101010101" pitchFamily="2" charset="-122"/>
                <a:ea typeface="汉仪大黑简" panose="02010600000101010101" pitchFamily="2" charset="-122"/>
                <a:cs typeface="+mn-ea"/>
                <a:sym typeface="汉仪君黑-45简" panose="020B0604020202020204" charset="-122"/>
              </a:rPr>
              <a:t>填写文本</a:t>
            </a:r>
            <a:endParaRPr lang="zh-CN" altLang="en-US" sz="2400" dirty="0">
              <a:solidFill>
                <a:srgbClr val="5A60AE"/>
              </a:solidFill>
              <a:latin typeface="汉仪大黑简" panose="02010600000101010101" pitchFamily="2" charset="-122"/>
              <a:ea typeface="汉仪大黑简" panose="02010600000101010101" pitchFamily="2" charset="-122"/>
              <a:cs typeface="+mn-ea"/>
              <a:sym typeface="汉仪君黑-45简" panose="020B0604020202020204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9283450" y="5195303"/>
            <a:ext cx="2369820" cy="7938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汉仪君黑-45简" panose="020B0604020202020204" charset="-122"/>
              </a:rPr>
              <a:t>请在将复制内容右键选择只保留文本内容即可。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汉仪君黑-45简" panose="020B0604020202020204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9036435" y="4632404"/>
            <a:ext cx="2878455" cy="584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dirty="0">
                <a:solidFill>
                  <a:srgbClr val="5A60AE"/>
                </a:solidFill>
                <a:latin typeface="汉仪大黑简" panose="02010600000101010101" pitchFamily="2" charset="-122"/>
                <a:ea typeface="汉仪大黑简" panose="02010600000101010101" pitchFamily="2" charset="-122"/>
                <a:cs typeface="+mn-ea"/>
                <a:sym typeface="汉仪君黑-45简" panose="020B0604020202020204" charset="-122"/>
              </a:rPr>
              <a:t>填写文本</a:t>
            </a:r>
            <a:endParaRPr lang="zh-CN" altLang="en-US" sz="2400" dirty="0">
              <a:solidFill>
                <a:srgbClr val="5A60AE"/>
              </a:solidFill>
              <a:latin typeface="汉仪大黑简" panose="02010600000101010101" pitchFamily="2" charset="-122"/>
              <a:ea typeface="汉仪大黑简" panose="02010600000101010101" pitchFamily="2" charset="-122"/>
              <a:cs typeface="+mn-ea"/>
              <a:sym typeface="汉仪君黑-45简" panose="020B060402020202020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1467439" y="3240551"/>
            <a:ext cx="842483" cy="7638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600" b="0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汉仪晓波舒黑简" panose="00020600040101010101" charset="-122"/>
                <a:ea typeface="汉仪晓波舒黑简" panose="00020600040101010101" charset="-122"/>
                <a:cs typeface="汉仪晓波舒黑简" panose="00020600040101010101" charset="-122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zh-CN" dirty="0">
                <a:solidFill>
                  <a:schemeClr val="bg1"/>
                </a:solidFill>
                <a:latin typeface="汉仪大黑简" panose="02010600000101010101" pitchFamily="2" charset="-122"/>
                <a:ea typeface="汉仪大黑简" panose="02010600000101010101" pitchFamily="2" charset="-122"/>
                <a:cs typeface="汉仪大黑简" panose="02010600000101010101" pitchFamily="2" charset="-122"/>
                <a:sym typeface="汉仪大黑简" panose="02010600000101010101" pitchFamily="2" charset="-122"/>
              </a:rPr>
              <a:t>01</a:t>
            </a:r>
            <a:endParaRPr lang="en-US" altLang="zh-CN" dirty="0">
              <a:solidFill>
                <a:schemeClr val="bg1"/>
              </a:solidFill>
              <a:latin typeface="汉仪大黑简" panose="02010600000101010101" pitchFamily="2" charset="-122"/>
              <a:ea typeface="汉仪大黑简" panose="02010600000101010101" pitchFamily="2" charset="-122"/>
              <a:cs typeface="汉仪大黑简" panose="02010600000101010101" pitchFamily="2" charset="-122"/>
              <a:sym typeface="汉仪大黑简" panose="02010600000101010101" pitchFamily="2" charset="-122"/>
            </a:endParaRPr>
          </a:p>
          <a:p>
            <a:endParaRPr lang="zh-CN" altLang="en-US" dirty="0">
              <a:solidFill>
                <a:schemeClr val="bg1"/>
              </a:solidFill>
              <a:latin typeface="汉仪大黑简" panose="02010600000101010101" pitchFamily="2" charset="-122"/>
              <a:ea typeface="汉仪大黑简" panose="02010600000101010101" pitchFamily="2" charset="-122"/>
              <a:cs typeface="汉仪大黑简" panose="02010600000101010101" pitchFamily="2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4331123" y="3240551"/>
            <a:ext cx="842483" cy="7638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600" b="0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汉仪晓波舒黑简" panose="00020600040101010101" charset="-122"/>
                <a:ea typeface="汉仪晓波舒黑简" panose="00020600040101010101" charset="-122"/>
                <a:cs typeface="汉仪晓波舒黑简" panose="00020600040101010101" charset="-122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zh-CN" dirty="0">
                <a:solidFill>
                  <a:schemeClr val="bg1"/>
                </a:solidFill>
                <a:latin typeface="汉仪大黑简" panose="02010600000101010101" pitchFamily="2" charset="-122"/>
                <a:ea typeface="汉仪大黑简" panose="02010600000101010101" pitchFamily="2" charset="-122"/>
                <a:cs typeface="汉仪大黑简" panose="02010600000101010101" pitchFamily="2" charset="-122"/>
                <a:sym typeface="汉仪大黑简" panose="02010600000101010101" pitchFamily="2" charset="-122"/>
              </a:rPr>
              <a:t>02</a:t>
            </a:r>
            <a:endParaRPr lang="en-US" altLang="zh-CN" dirty="0">
              <a:solidFill>
                <a:schemeClr val="bg1"/>
              </a:solidFill>
              <a:latin typeface="汉仪大黑简" panose="02010600000101010101" pitchFamily="2" charset="-122"/>
              <a:ea typeface="汉仪大黑简" panose="02010600000101010101" pitchFamily="2" charset="-122"/>
              <a:cs typeface="汉仪大黑简" panose="02010600000101010101" pitchFamily="2" charset="-122"/>
              <a:sym typeface="汉仪大黑简" panose="02010600000101010101" pitchFamily="2" charset="-122"/>
            </a:endParaRPr>
          </a:p>
          <a:p>
            <a:endParaRPr lang="zh-CN" altLang="en-US" dirty="0">
              <a:solidFill>
                <a:schemeClr val="bg1"/>
              </a:solidFill>
              <a:latin typeface="汉仪大黑简" panose="02010600000101010101" pitchFamily="2" charset="-122"/>
              <a:ea typeface="汉仪大黑简" panose="02010600000101010101" pitchFamily="2" charset="-122"/>
              <a:cs typeface="汉仪大黑简" panose="02010600000101010101" pitchFamily="2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7194807" y="3240551"/>
            <a:ext cx="842483" cy="7638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600" b="0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汉仪晓波舒黑简" panose="00020600040101010101" charset="-122"/>
                <a:ea typeface="汉仪晓波舒黑简" panose="00020600040101010101" charset="-122"/>
                <a:cs typeface="汉仪晓波舒黑简" panose="00020600040101010101" charset="-122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zh-CN" dirty="0">
                <a:solidFill>
                  <a:schemeClr val="bg1"/>
                </a:solidFill>
                <a:latin typeface="汉仪大黑简" panose="02010600000101010101" pitchFamily="2" charset="-122"/>
                <a:ea typeface="汉仪大黑简" panose="02010600000101010101" pitchFamily="2" charset="-122"/>
                <a:cs typeface="汉仪大黑简" panose="02010600000101010101" pitchFamily="2" charset="-122"/>
                <a:sym typeface="汉仪大黑简" panose="02010600000101010101" pitchFamily="2" charset="-122"/>
              </a:rPr>
              <a:t>03</a:t>
            </a:r>
            <a:endParaRPr lang="en-US" altLang="zh-CN" dirty="0">
              <a:solidFill>
                <a:schemeClr val="bg1"/>
              </a:solidFill>
              <a:latin typeface="汉仪大黑简" panose="02010600000101010101" pitchFamily="2" charset="-122"/>
              <a:ea typeface="汉仪大黑简" panose="02010600000101010101" pitchFamily="2" charset="-122"/>
              <a:cs typeface="汉仪大黑简" panose="02010600000101010101" pitchFamily="2" charset="-122"/>
              <a:sym typeface="汉仪大黑简" panose="02010600000101010101" pitchFamily="2" charset="-122"/>
            </a:endParaRPr>
          </a:p>
          <a:p>
            <a:endParaRPr lang="zh-CN" altLang="en-US" dirty="0">
              <a:solidFill>
                <a:schemeClr val="bg1"/>
              </a:solidFill>
              <a:latin typeface="汉仪大黑简" panose="02010600000101010101" pitchFamily="2" charset="-122"/>
              <a:ea typeface="汉仪大黑简" panose="02010600000101010101" pitchFamily="2" charset="-122"/>
              <a:cs typeface="汉仪大黑简" panose="02010600000101010101" pitchFamily="2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10058490" y="3240551"/>
            <a:ext cx="842483" cy="7638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600" b="0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汉仪晓波舒黑简" panose="00020600040101010101" charset="-122"/>
                <a:ea typeface="汉仪晓波舒黑简" panose="00020600040101010101" charset="-122"/>
                <a:cs typeface="汉仪晓波舒黑简" panose="00020600040101010101" charset="-122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zh-CN" dirty="0">
                <a:solidFill>
                  <a:schemeClr val="bg1"/>
                </a:solidFill>
                <a:latin typeface="汉仪大黑简" panose="02010600000101010101" pitchFamily="2" charset="-122"/>
                <a:ea typeface="汉仪大黑简" panose="02010600000101010101" pitchFamily="2" charset="-122"/>
                <a:cs typeface="汉仪大黑简" panose="02010600000101010101" pitchFamily="2" charset="-122"/>
                <a:sym typeface="汉仪大黑简" panose="02010600000101010101" pitchFamily="2" charset="-122"/>
              </a:rPr>
              <a:t>04</a:t>
            </a:r>
            <a:endParaRPr lang="en-US" altLang="zh-CN" dirty="0">
              <a:solidFill>
                <a:schemeClr val="bg1"/>
              </a:solidFill>
              <a:latin typeface="汉仪大黑简" panose="02010600000101010101" pitchFamily="2" charset="-122"/>
              <a:ea typeface="汉仪大黑简" panose="02010600000101010101" pitchFamily="2" charset="-122"/>
              <a:cs typeface="汉仪大黑简" panose="02010600000101010101" pitchFamily="2" charset="-122"/>
              <a:sym typeface="汉仪大黑简" panose="02010600000101010101" pitchFamily="2" charset="-122"/>
            </a:endParaRPr>
          </a:p>
          <a:p>
            <a:endParaRPr lang="zh-CN" altLang="en-US" dirty="0">
              <a:solidFill>
                <a:schemeClr val="bg1"/>
              </a:solidFill>
              <a:latin typeface="汉仪大黑简" panose="02010600000101010101" pitchFamily="2" charset="-122"/>
              <a:ea typeface="汉仪大黑简" panose="02010600000101010101" pitchFamily="2" charset="-122"/>
              <a:cs typeface="汉仪大黑简" panose="02010600000101010101" pitchFamily="2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18"/>
          <p:cNvSpPr txBox="1"/>
          <p:nvPr/>
        </p:nvSpPr>
        <p:spPr>
          <a:xfrm>
            <a:off x="4772561" y="313750"/>
            <a:ext cx="26468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zh-CN" altLang="en-US" sz="3200" i="0" u="none" strike="noStrike" kern="0" cap="none" spc="0" normalizeH="0" baseline="0" noProof="0" dirty="0">
                <a:ln>
                  <a:noFill/>
                </a:ln>
                <a:solidFill>
                  <a:srgbClr val="5A60AE"/>
                </a:solidFill>
                <a:uLnTx/>
                <a:uFillTx/>
                <a:latin typeface="汉仪大黑简" panose="02010600000101010101" pitchFamily="2" charset="-122"/>
                <a:ea typeface="汉仪大黑简" panose="02010600000101010101" pitchFamily="2" charset="-122"/>
                <a:cs typeface="+mn-ea"/>
                <a:sym typeface="汉仪菱心体简" panose="02010400000101010101" charset="-122"/>
              </a:rPr>
              <a:t>论文文献综述</a:t>
            </a:r>
            <a:endParaRPr kumimoji="1" lang="zh-CN" altLang="en-US" sz="3200" i="0" u="none" strike="noStrike" kern="0" cap="none" spc="0" normalizeH="0" baseline="0" noProof="0" dirty="0">
              <a:ln>
                <a:noFill/>
              </a:ln>
              <a:solidFill>
                <a:srgbClr val="5A60AE"/>
              </a:solidFill>
              <a:uLnTx/>
              <a:uFillTx/>
              <a:latin typeface="汉仪大黑简" panose="02010600000101010101" pitchFamily="2" charset="-122"/>
              <a:ea typeface="汉仪大黑简" panose="02010600000101010101" pitchFamily="2" charset="-122"/>
              <a:cs typeface="+mn-ea"/>
              <a:sym typeface="汉仪菱心体简" panose="0201040000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860827" y="822704"/>
            <a:ext cx="24184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/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  <a:latin typeface="汉仪君黑-45简" panose="020B0604020202020204" charset="-122"/>
                <a:ea typeface="汉仪君黑-45简" panose="020B0604020202020204" charset="-122"/>
                <a:cs typeface="汉仪菱心体简" panose="02010400000101010101" charset="-122"/>
              </a:rPr>
              <a:t>Literature review</a:t>
            </a:r>
            <a:endParaRPr lang="en-US" altLang="zh-CN" sz="1400" dirty="0">
              <a:solidFill>
                <a:schemeClr val="bg1">
                  <a:lumMod val="50000"/>
                </a:schemeClr>
              </a:solidFill>
              <a:latin typeface="汉仪君黑-45简" panose="020B0604020202020204" charset="-122"/>
              <a:ea typeface="汉仪君黑-45简" panose="020B0604020202020204" charset="-122"/>
              <a:cs typeface="汉仪菱心体简" panose="02010400000101010101" charset="-122"/>
            </a:endParaRPr>
          </a:p>
        </p:txBody>
      </p:sp>
      <p:pic>
        <p:nvPicPr>
          <p:cNvPr id="4" name="图片14" descr="桌子上放着笔记本电脑的人&#10;&#10;中度可信度描述已自动生成"/>
          <p:cNvPicPr>
            <a:picLocks noChangeAspect="1"/>
          </p:cNvPicPr>
          <p:nvPr/>
        </p:nvPicPr>
        <p:blipFill rotWithShape="1">
          <a:blip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66000"/>
                    </a14:imgEffect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25" t="27455" r="6925"/>
          <a:stretch>
            <a:fillRect/>
          </a:stretch>
        </p:blipFill>
        <p:spPr>
          <a:xfrm>
            <a:off x="4387624" y="1981262"/>
            <a:ext cx="6994116" cy="3926573"/>
          </a:xfrm>
          <a:prstGeom prst="rect">
            <a:avLst/>
          </a:prstGeom>
          <a:pattFill prst="pct5">
            <a:fgClr>
              <a:srgbClr val="3594E6"/>
            </a:fgClr>
            <a:bgClr>
              <a:sysClr val="window" lastClr="FFFFFF"/>
            </a:bgClr>
          </a:pattFill>
        </p:spPr>
      </p:pic>
      <p:sp>
        <p:nvSpPr>
          <p:cNvPr id="5" name="矩形 4"/>
          <p:cNvSpPr/>
          <p:nvPr/>
        </p:nvSpPr>
        <p:spPr>
          <a:xfrm>
            <a:off x="558165" y="1407479"/>
            <a:ext cx="4276170" cy="4973185"/>
          </a:xfrm>
          <a:prstGeom prst="rect">
            <a:avLst/>
          </a:prstGeom>
          <a:solidFill>
            <a:srgbClr val="5A60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8" name="文本框 40"/>
          <p:cNvSpPr txBox="1"/>
          <p:nvPr/>
        </p:nvSpPr>
        <p:spPr>
          <a:xfrm>
            <a:off x="1109416" y="2531193"/>
            <a:ext cx="3966667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2400" b="1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汉仪大黑简" panose="02010600000101010101" pitchFamily="2" charset="-122"/>
                <a:ea typeface="汉仪大黑简" panose="02010600000101010101" pitchFamily="2" charset="-122"/>
                <a:cs typeface="汉仪大黑简" panose="02010600000101010101" pitchFamily="2" charset="-122"/>
                <a:sym typeface="汉仪大黑简" panose="02010600000101010101" pitchFamily="2" charset="-122"/>
              </a:rPr>
              <a:t>填写文本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汉仪大黑简" panose="02010600000101010101" pitchFamily="2" charset="-122"/>
              <a:ea typeface="汉仪大黑简" panose="02010600000101010101" pitchFamily="2" charset="-122"/>
              <a:cs typeface="汉仪大黑简" panose="02010600000101010101" pitchFamily="2" charset="-122"/>
              <a:sym typeface="汉仪大黑简" panose="02010600000101010101" pitchFamily="2" charset="-122"/>
            </a:endParaRPr>
          </a:p>
        </p:txBody>
      </p:sp>
      <p:sp>
        <p:nvSpPr>
          <p:cNvPr id="9" name="矩形: 圆角 8"/>
          <p:cNvSpPr/>
          <p:nvPr/>
        </p:nvSpPr>
        <p:spPr>
          <a:xfrm>
            <a:off x="1182109" y="5622426"/>
            <a:ext cx="709393" cy="7688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君黑-45简" panose="020B060402020202020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109416" y="2929505"/>
            <a:ext cx="3138805" cy="2306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dirty="0">
                <a:solidFill>
                  <a:schemeClr val="bg1"/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</a:rPr>
              <a:t>请在此处添加描述文本，尽量与标题文本语义相符合，语言描述简洁生动。也可以将文本内容复制进来，右键选择只保留文本内容即可，若内容过多，请用关键词概括相关内容。</a:t>
            </a:r>
            <a:endParaRPr lang="zh-CN" altLang="en-US" sz="1600" dirty="0">
              <a:solidFill>
                <a:schemeClr val="bg1"/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文本框 16"/>
          <p:cNvSpPr txBox="1"/>
          <p:nvPr/>
        </p:nvSpPr>
        <p:spPr>
          <a:xfrm>
            <a:off x="4557266" y="3248298"/>
            <a:ext cx="30139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dist" defTabSz="609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5400" dirty="0">
                <a:solidFill>
                  <a:srgbClr val="5A60AE"/>
                </a:solidFill>
                <a:latin typeface="汉仪大黑简" panose="02010600000101010101" pitchFamily="2" charset="-122"/>
                <a:ea typeface="汉仪大黑简" panose="02010600000101010101" pitchFamily="2" charset="-122"/>
                <a:cs typeface="汉仪菱心体简" panose="02010400000101010101" charset="-122"/>
                <a:sym typeface="汉仪菱心体简" panose="02010400000101010101" charset="-122"/>
              </a:rPr>
              <a:t>THANKS</a:t>
            </a:r>
            <a:endParaRPr lang="en-US" altLang="zh-CN" sz="5400" dirty="0">
              <a:solidFill>
                <a:srgbClr val="5A60AE"/>
              </a:solidFill>
              <a:latin typeface="汉仪大黑简" panose="02010600000101010101" pitchFamily="2" charset="-122"/>
              <a:ea typeface="汉仪大黑简" panose="02010600000101010101" pitchFamily="2" charset="-122"/>
              <a:cs typeface="汉仪菱心体简" panose="02010400000101010101" charset="-122"/>
              <a:sym typeface="汉仪菱心体简" panose="02010400000101010101" charset="-122"/>
            </a:endParaRPr>
          </a:p>
        </p:txBody>
      </p:sp>
      <p:sp>
        <p:nvSpPr>
          <p:cNvPr id="6" name="文本框 16"/>
          <p:cNvSpPr txBox="1"/>
          <p:nvPr/>
        </p:nvSpPr>
        <p:spPr>
          <a:xfrm>
            <a:off x="2593203" y="2132375"/>
            <a:ext cx="710963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6000" dirty="0">
                <a:solidFill>
                  <a:srgbClr val="5A60AE"/>
                </a:solidFill>
                <a:latin typeface="汉仪大黑简" panose="02010600000101010101" pitchFamily="2" charset="-122"/>
                <a:ea typeface="汉仪大黑简" panose="02010600000101010101" pitchFamily="2" charset="-122"/>
                <a:cs typeface="汉仪菱心体简" panose="02010400000101010101" charset="-122"/>
                <a:sym typeface="汉仪菱心体简" panose="02010400000101010101" charset="-122"/>
              </a:rPr>
              <a:t>请各位老师批评指正</a:t>
            </a:r>
            <a:endParaRPr lang="zh-CN" altLang="en-US" sz="6000" dirty="0">
              <a:solidFill>
                <a:srgbClr val="5A60AE"/>
              </a:solidFill>
              <a:latin typeface="汉仪大黑简" panose="02010600000101010101" pitchFamily="2" charset="-122"/>
              <a:ea typeface="汉仪大黑简" panose="02010600000101010101" pitchFamily="2" charset="-122"/>
              <a:cs typeface="汉仪菱心体简" panose="02010400000101010101" charset="-122"/>
              <a:sym typeface="汉仪菱心体简" panose="02010400000101010101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 flipH="1">
            <a:off x="0" y="0"/>
            <a:ext cx="12192001" cy="802734"/>
            <a:chOff x="0" y="0"/>
            <a:chExt cx="12192001" cy="802734"/>
          </a:xfrm>
        </p:grpSpPr>
        <p:sp>
          <p:nvSpPr>
            <p:cNvPr id="5" name="任意多边形: 形状 4"/>
            <p:cNvSpPr/>
            <p:nvPr/>
          </p:nvSpPr>
          <p:spPr>
            <a:xfrm flipV="1">
              <a:off x="0" y="0"/>
              <a:ext cx="5668624" cy="363214"/>
            </a:xfrm>
            <a:custGeom>
              <a:avLst/>
              <a:gdLst>
                <a:gd name="connsiteX0" fmla="*/ 0 w 5668624"/>
                <a:gd name="connsiteY0" fmla="*/ 363214 h 363214"/>
                <a:gd name="connsiteX1" fmla="*/ 5668624 w 5668624"/>
                <a:gd name="connsiteY1" fmla="*/ 363214 h 363214"/>
                <a:gd name="connsiteX2" fmla="*/ 5668624 w 5668624"/>
                <a:gd name="connsiteY2" fmla="*/ 0 h 363214"/>
                <a:gd name="connsiteX3" fmla="*/ 0 w 5668624"/>
                <a:gd name="connsiteY3" fmla="*/ 0 h 363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68624" h="363214">
                  <a:moveTo>
                    <a:pt x="0" y="363214"/>
                  </a:moveTo>
                  <a:lnTo>
                    <a:pt x="5668624" y="363214"/>
                  </a:lnTo>
                  <a:lnTo>
                    <a:pt x="566862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D5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7" name="任意多边形: 形状 6"/>
            <p:cNvSpPr/>
            <p:nvPr/>
          </p:nvSpPr>
          <p:spPr>
            <a:xfrm flipV="1">
              <a:off x="4979544" y="0"/>
              <a:ext cx="7212457" cy="802734"/>
            </a:xfrm>
            <a:custGeom>
              <a:avLst/>
              <a:gdLst>
                <a:gd name="connsiteX0" fmla="*/ 0 w 7212457"/>
                <a:gd name="connsiteY0" fmla="*/ 802734 h 802734"/>
                <a:gd name="connsiteX1" fmla="*/ 7212457 w 7212457"/>
                <a:gd name="connsiteY1" fmla="*/ 802734 h 802734"/>
                <a:gd name="connsiteX2" fmla="*/ 7212457 w 7212457"/>
                <a:gd name="connsiteY2" fmla="*/ 0 h 802734"/>
                <a:gd name="connsiteX3" fmla="*/ 1173289 w 7212457"/>
                <a:gd name="connsiteY3" fmla="*/ 0 h 802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12457" h="802734">
                  <a:moveTo>
                    <a:pt x="0" y="802734"/>
                  </a:moveTo>
                  <a:lnTo>
                    <a:pt x="7212457" y="802734"/>
                  </a:lnTo>
                  <a:lnTo>
                    <a:pt x="7212457" y="0"/>
                  </a:lnTo>
                  <a:lnTo>
                    <a:pt x="1173289" y="0"/>
                  </a:lnTo>
                  <a:close/>
                </a:path>
              </a:pathLst>
            </a:custGeom>
            <a:solidFill>
              <a:srgbClr val="DFD5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8" name="任意多边形: 形状 7"/>
            <p:cNvSpPr/>
            <p:nvPr/>
          </p:nvSpPr>
          <p:spPr>
            <a:xfrm flipV="1">
              <a:off x="4147293" y="0"/>
              <a:ext cx="8044707" cy="527895"/>
            </a:xfrm>
            <a:custGeom>
              <a:avLst/>
              <a:gdLst>
                <a:gd name="connsiteX0" fmla="*/ 0 w 8044707"/>
                <a:gd name="connsiteY0" fmla="*/ 527895 h 527895"/>
                <a:gd name="connsiteX1" fmla="*/ 8044707 w 8044707"/>
                <a:gd name="connsiteY1" fmla="*/ 527895 h 527895"/>
                <a:gd name="connsiteX2" fmla="*/ 8044707 w 8044707"/>
                <a:gd name="connsiteY2" fmla="*/ 0 h 527895"/>
                <a:gd name="connsiteX3" fmla="*/ 909910 w 8044707"/>
                <a:gd name="connsiteY3" fmla="*/ 0 h 527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44707" h="527895">
                  <a:moveTo>
                    <a:pt x="0" y="527895"/>
                  </a:moveTo>
                  <a:lnTo>
                    <a:pt x="8044707" y="527895"/>
                  </a:lnTo>
                  <a:lnTo>
                    <a:pt x="8044707" y="0"/>
                  </a:lnTo>
                  <a:lnTo>
                    <a:pt x="909910" y="0"/>
                  </a:lnTo>
                  <a:close/>
                </a:path>
              </a:pathLst>
            </a:custGeom>
            <a:solidFill>
              <a:srgbClr val="5A60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srgbClr val="0070C0"/>
                </a:solidFill>
              </a:endParaRPr>
            </a:p>
          </p:txBody>
        </p:sp>
      </p:grpSp>
      <p:sp>
        <p:nvSpPr>
          <p:cNvPr id="9" name="任意多边形: 形状 8"/>
          <p:cNvSpPr/>
          <p:nvPr/>
        </p:nvSpPr>
        <p:spPr>
          <a:xfrm>
            <a:off x="0" y="6162516"/>
            <a:ext cx="12192000" cy="695485"/>
          </a:xfrm>
          <a:custGeom>
            <a:avLst/>
            <a:gdLst>
              <a:gd name="connsiteX0" fmla="*/ 12192000 w 12192000"/>
              <a:gd name="connsiteY0" fmla="*/ 0 h 695485"/>
              <a:gd name="connsiteX1" fmla="*/ 0 w 12192000"/>
              <a:gd name="connsiteY1" fmla="*/ 0 h 695485"/>
              <a:gd name="connsiteX2" fmla="*/ 0 w 12192000"/>
              <a:gd name="connsiteY2" fmla="*/ 695485 h 695485"/>
              <a:gd name="connsiteX3" fmla="*/ 12192000 w 12192000"/>
              <a:gd name="connsiteY3" fmla="*/ 695485 h 695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95485">
                <a:moveTo>
                  <a:pt x="12192000" y="0"/>
                </a:moveTo>
                <a:lnTo>
                  <a:pt x="0" y="0"/>
                </a:lnTo>
                <a:lnTo>
                  <a:pt x="0" y="695485"/>
                </a:lnTo>
                <a:lnTo>
                  <a:pt x="12192000" y="695485"/>
                </a:lnTo>
                <a:close/>
              </a:path>
            </a:pathLst>
          </a:custGeom>
          <a:solidFill>
            <a:srgbClr val="5A60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" name="任意多边形: 形状 9"/>
          <p:cNvSpPr/>
          <p:nvPr/>
        </p:nvSpPr>
        <p:spPr>
          <a:xfrm flipV="1">
            <a:off x="4773210" y="5751620"/>
            <a:ext cx="7418790" cy="802734"/>
          </a:xfrm>
          <a:custGeom>
            <a:avLst/>
            <a:gdLst>
              <a:gd name="connsiteX0" fmla="*/ 0 w 7212457"/>
              <a:gd name="connsiteY0" fmla="*/ 802734 h 802734"/>
              <a:gd name="connsiteX1" fmla="*/ 7212457 w 7212457"/>
              <a:gd name="connsiteY1" fmla="*/ 802734 h 802734"/>
              <a:gd name="connsiteX2" fmla="*/ 7212457 w 7212457"/>
              <a:gd name="connsiteY2" fmla="*/ 0 h 802734"/>
              <a:gd name="connsiteX3" fmla="*/ 1173289 w 7212457"/>
              <a:gd name="connsiteY3" fmla="*/ 0 h 80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12457" h="802734">
                <a:moveTo>
                  <a:pt x="0" y="802734"/>
                </a:moveTo>
                <a:lnTo>
                  <a:pt x="7212457" y="802734"/>
                </a:lnTo>
                <a:lnTo>
                  <a:pt x="7212457" y="0"/>
                </a:lnTo>
                <a:lnTo>
                  <a:pt x="117328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1" name="任意多边形: 形状 10"/>
          <p:cNvSpPr/>
          <p:nvPr/>
        </p:nvSpPr>
        <p:spPr>
          <a:xfrm flipH="1">
            <a:off x="0" y="6416180"/>
            <a:ext cx="3054031" cy="441820"/>
          </a:xfrm>
          <a:custGeom>
            <a:avLst/>
            <a:gdLst>
              <a:gd name="connsiteX0" fmla="*/ 3054031 w 3054031"/>
              <a:gd name="connsiteY0" fmla="*/ 0 h 441820"/>
              <a:gd name="connsiteX1" fmla="*/ 601771 w 3054031"/>
              <a:gd name="connsiteY1" fmla="*/ 0 h 441820"/>
              <a:gd name="connsiteX2" fmla="*/ 0 w 3054031"/>
              <a:gd name="connsiteY2" fmla="*/ 441820 h 441820"/>
              <a:gd name="connsiteX3" fmla="*/ 3054031 w 3054031"/>
              <a:gd name="connsiteY3" fmla="*/ 441820 h 441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4031" h="441820">
                <a:moveTo>
                  <a:pt x="3054031" y="0"/>
                </a:moveTo>
                <a:lnTo>
                  <a:pt x="601771" y="0"/>
                </a:lnTo>
                <a:lnTo>
                  <a:pt x="0" y="441820"/>
                </a:lnTo>
                <a:lnTo>
                  <a:pt x="3054031" y="4418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2" name="任意多边形: 形状 11"/>
          <p:cNvSpPr/>
          <p:nvPr/>
        </p:nvSpPr>
        <p:spPr>
          <a:xfrm flipV="1">
            <a:off x="9438968" y="6104334"/>
            <a:ext cx="2801902" cy="311847"/>
          </a:xfrm>
          <a:custGeom>
            <a:avLst/>
            <a:gdLst>
              <a:gd name="connsiteX0" fmla="*/ 0 w 7212457"/>
              <a:gd name="connsiteY0" fmla="*/ 802734 h 802734"/>
              <a:gd name="connsiteX1" fmla="*/ 7212457 w 7212457"/>
              <a:gd name="connsiteY1" fmla="*/ 802734 h 802734"/>
              <a:gd name="connsiteX2" fmla="*/ 7212457 w 7212457"/>
              <a:gd name="connsiteY2" fmla="*/ 0 h 802734"/>
              <a:gd name="connsiteX3" fmla="*/ 1173289 w 7212457"/>
              <a:gd name="connsiteY3" fmla="*/ 0 h 80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12457" h="802734">
                <a:moveTo>
                  <a:pt x="0" y="802734"/>
                </a:moveTo>
                <a:lnTo>
                  <a:pt x="7212457" y="802734"/>
                </a:lnTo>
                <a:lnTo>
                  <a:pt x="7212457" y="0"/>
                </a:lnTo>
                <a:lnTo>
                  <a:pt x="1173289" y="0"/>
                </a:lnTo>
                <a:close/>
              </a:path>
            </a:pathLst>
          </a:custGeom>
          <a:solidFill>
            <a:srgbClr val="DFD5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3" name="任意多边形: 形状 12"/>
          <p:cNvSpPr/>
          <p:nvPr/>
        </p:nvSpPr>
        <p:spPr>
          <a:xfrm flipV="1">
            <a:off x="8044708" y="6104334"/>
            <a:ext cx="2801902" cy="311847"/>
          </a:xfrm>
          <a:custGeom>
            <a:avLst/>
            <a:gdLst>
              <a:gd name="connsiteX0" fmla="*/ 0 w 7212457"/>
              <a:gd name="connsiteY0" fmla="*/ 802734 h 802734"/>
              <a:gd name="connsiteX1" fmla="*/ 7212457 w 7212457"/>
              <a:gd name="connsiteY1" fmla="*/ 802734 h 802734"/>
              <a:gd name="connsiteX2" fmla="*/ 7212457 w 7212457"/>
              <a:gd name="connsiteY2" fmla="*/ 0 h 802734"/>
              <a:gd name="connsiteX3" fmla="*/ 1173289 w 7212457"/>
              <a:gd name="connsiteY3" fmla="*/ 0 h 80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12457" h="802734">
                <a:moveTo>
                  <a:pt x="0" y="802734"/>
                </a:moveTo>
                <a:lnTo>
                  <a:pt x="7212457" y="802734"/>
                </a:lnTo>
                <a:lnTo>
                  <a:pt x="7212457" y="0"/>
                </a:lnTo>
                <a:lnTo>
                  <a:pt x="1173289" y="0"/>
                </a:lnTo>
                <a:close/>
              </a:path>
            </a:pathLst>
          </a:custGeom>
          <a:solidFill>
            <a:srgbClr val="DFD5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4" name="任意多边形: 形状 13"/>
          <p:cNvSpPr/>
          <p:nvPr/>
        </p:nvSpPr>
        <p:spPr>
          <a:xfrm flipV="1">
            <a:off x="6454759" y="6104334"/>
            <a:ext cx="2801902" cy="311847"/>
          </a:xfrm>
          <a:custGeom>
            <a:avLst/>
            <a:gdLst>
              <a:gd name="connsiteX0" fmla="*/ 0 w 7212457"/>
              <a:gd name="connsiteY0" fmla="*/ 802734 h 802734"/>
              <a:gd name="connsiteX1" fmla="*/ 7212457 w 7212457"/>
              <a:gd name="connsiteY1" fmla="*/ 802734 h 802734"/>
              <a:gd name="connsiteX2" fmla="*/ 7212457 w 7212457"/>
              <a:gd name="connsiteY2" fmla="*/ 0 h 802734"/>
              <a:gd name="connsiteX3" fmla="*/ 1173289 w 7212457"/>
              <a:gd name="connsiteY3" fmla="*/ 0 h 80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12457" h="802734">
                <a:moveTo>
                  <a:pt x="0" y="802734"/>
                </a:moveTo>
                <a:lnTo>
                  <a:pt x="7212457" y="802734"/>
                </a:lnTo>
                <a:lnTo>
                  <a:pt x="7212457" y="0"/>
                </a:lnTo>
                <a:lnTo>
                  <a:pt x="1173289" y="0"/>
                </a:lnTo>
                <a:close/>
              </a:path>
            </a:pathLst>
          </a:custGeom>
          <a:solidFill>
            <a:srgbClr val="DFD5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5" name="任意多边形: 形状 14"/>
          <p:cNvSpPr/>
          <p:nvPr/>
        </p:nvSpPr>
        <p:spPr>
          <a:xfrm flipV="1">
            <a:off x="5587346" y="6104334"/>
            <a:ext cx="2801902" cy="311847"/>
          </a:xfrm>
          <a:custGeom>
            <a:avLst/>
            <a:gdLst>
              <a:gd name="connsiteX0" fmla="*/ 0 w 7212457"/>
              <a:gd name="connsiteY0" fmla="*/ 802734 h 802734"/>
              <a:gd name="connsiteX1" fmla="*/ 7212457 w 7212457"/>
              <a:gd name="connsiteY1" fmla="*/ 802734 h 802734"/>
              <a:gd name="connsiteX2" fmla="*/ 7212457 w 7212457"/>
              <a:gd name="connsiteY2" fmla="*/ 0 h 802734"/>
              <a:gd name="connsiteX3" fmla="*/ 1173289 w 7212457"/>
              <a:gd name="connsiteY3" fmla="*/ 0 h 80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12457" h="802734">
                <a:moveTo>
                  <a:pt x="0" y="802734"/>
                </a:moveTo>
                <a:lnTo>
                  <a:pt x="7212457" y="802734"/>
                </a:lnTo>
                <a:lnTo>
                  <a:pt x="7212457" y="0"/>
                </a:lnTo>
                <a:lnTo>
                  <a:pt x="1173289" y="0"/>
                </a:lnTo>
                <a:close/>
              </a:path>
            </a:pathLst>
          </a:custGeom>
          <a:solidFill>
            <a:srgbClr val="DFD5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6" name="任意多边形: 形状 15"/>
          <p:cNvSpPr/>
          <p:nvPr/>
        </p:nvSpPr>
        <p:spPr>
          <a:xfrm flipH="1">
            <a:off x="0" y="6556354"/>
            <a:ext cx="2801902" cy="311847"/>
          </a:xfrm>
          <a:custGeom>
            <a:avLst/>
            <a:gdLst>
              <a:gd name="connsiteX0" fmla="*/ 0 w 7212457"/>
              <a:gd name="connsiteY0" fmla="*/ 802734 h 802734"/>
              <a:gd name="connsiteX1" fmla="*/ 7212457 w 7212457"/>
              <a:gd name="connsiteY1" fmla="*/ 802734 h 802734"/>
              <a:gd name="connsiteX2" fmla="*/ 7212457 w 7212457"/>
              <a:gd name="connsiteY2" fmla="*/ 0 h 802734"/>
              <a:gd name="connsiteX3" fmla="*/ 1173289 w 7212457"/>
              <a:gd name="connsiteY3" fmla="*/ 0 h 80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12457" h="802734">
                <a:moveTo>
                  <a:pt x="0" y="802734"/>
                </a:moveTo>
                <a:lnTo>
                  <a:pt x="7212457" y="802734"/>
                </a:lnTo>
                <a:lnTo>
                  <a:pt x="7212457" y="0"/>
                </a:lnTo>
                <a:lnTo>
                  <a:pt x="1173289" y="0"/>
                </a:lnTo>
                <a:close/>
              </a:path>
            </a:pathLst>
          </a:custGeom>
          <a:solidFill>
            <a:srgbClr val="DFD5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组合 28"/>
          <p:cNvGrpSpPr/>
          <p:nvPr/>
        </p:nvGrpSpPr>
        <p:grpSpPr>
          <a:xfrm>
            <a:off x="651565" y="3275026"/>
            <a:ext cx="3161665" cy="638810"/>
            <a:chOff x="1163" y="3615"/>
            <a:chExt cx="4979" cy="1006"/>
          </a:xfrm>
        </p:grpSpPr>
        <p:sp>
          <p:nvSpPr>
            <p:cNvPr id="31" name="文本框 30"/>
            <p:cNvSpPr txBox="1"/>
            <p:nvPr/>
          </p:nvSpPr>
          <p:spPr>
            <a:xfrm>
              <a:off x="1193" y="3615"/>
              <a:ext cx="2288" cy="3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800">
                  <a:solidFill>
                    <a:srgbClr val="222222">
                      <a:alpha val="6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中文｜</a:t>
              </a:r>
              <a:r>
                <a:rPr lang="zh-CN" altLang="en-US" sz="800">
                  <a:solidFill>
                    <a:srgbClr val="222222">
                      <a:alpha val="6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rPr>
                <a:t>字体名称</a:t>
              </a:r>
              <a:endParaRPr lang="zh-CN" altLang="en-US" sz="800">
                <a:solidFill>
                  <a:srgbClr val="222222">
                    <a:alpha val="6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  <p:sp>
          <p:nvSpPr>
            <p:cNvPr id="37" name="文本框 36"/>
            <p:cNvSpPr txBox="1"/>
            <p:nvPr/>
          </p:nvSpPr>
          <p:spPr>
            <a:xfrm>
              <a:off x="1163" y="3992"/>
              <a:ext cx="4972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>
                  <a:solidFill>
                    <a:srgbClr val="222222"/>
                  </a:solidFill>
                  <a:latin typeface="汉仪大黑简" panose="02010600000101010101" pitchFamily="2" charset="-122"/>
                  <a:ea typeface="汉仪大黑简" panose="02010600000101010101" pitchFamily="2" charset="-122"/>
                  <a:cs typeface="黑体" panose="02010609060101010101" charset="-122"/>
                  <a:sym typeface="+mn-ea"/>
                </a:rPr>
                <a:t>汉仪大黑简</a:t>
              </a:r>
              <a:endParaRPr lang="zh-CN" altLang="en-US" sz="2000">
                <a:solidFill>
                  <a:srgbClr val="222222"/>
                </a:solidFill>
                <a:latin typeface="汉仪大黑简" panose="02010600000101010101" pitchFamily="2" charset="-122"/>
                <a:ea typeface="汉仪大黑简" panose="02010600000101010101" pitchFamily="2" charset="-122"/>
                <a:cs typeface="黑体" panose="02010609060101010101" charset="-122"/>
                <a:sym typeface="+mn-ea"/>
              </a:endParaRPr>
            </a:p>
          </p:txBody>
        </p:sp>
        <p:cxnSp>
          <p:nvCxnSpPr>
            <p:cNvPr id="38" name="直接连接符 37"/>
            <p:cNvCxnSpPr/>
            <p:nvPr/>
          </p:nvCxnSpPr>
          <p:spPr>
            <a:xfrm>
              <a:off x="1323" y="4621"/>
              <a:ext cx="4819" cy="0"/>
            </a:xfrm>
            <a:prstGeom prst="line">
              <a:avLst/>
            </a:prstGeom>
            <a:ln w="9525">
              <a:solidFill>
                <a:srgbClr val="222222">
                  <a:alpha val="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651565" y="2341217"/>
            <a:ext cx="3161665" cy="640080"/>
            <a:chOff x="1022" y="3613"/>
            <a:chExt cx="4979" cy="1008"/>
          </a:xfrm>
        </p:grpSpPr>
        <p:sp>
          <p:nvSpPr>
            <p:cNvPr id="18" name="文本框 17"/>
            <p:cNvSpPr txBox="1"/>
            <p:nvPr/>
          </p:nvSpPr>
          <p:spPr>
            <a:xfrm>
              <a:off x="1051" y="3613"/>
              <a:ext cx="1702" cy="344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algn="l"/>
              <a:r>
                <a:rPr lang="zh-CN" altLang="en-US" sz="800">
                  <a:solidFill>
                    <a:srgbClr val="222222">
                      <a:alpha val="6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中文｜</a:t>
              </a:r>
              <a:r>
                <a:rPr lang="zh-CN" altLang="en-US" sz="800">
                  <a:solidFill>
                    <a:srgbClr val="222222">
                      <a:alpha val="6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rPr>
                <a:t>字体名称</a:t>
              </a:r>
              <a:endParaRPr lang="zh-CN" altLang="en-US" sz="800">
                <a:solidFill>
                  <a:srgbClr val="222222">
                    <a:alpha val="6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1022" y="3992"/>
              <a:ext cx="4972" cy="62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lvl="0" algn="l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defRPr/>
              </a:pPr>
              <a:r>
                <a:rPr lang="zh-CN" altLang="en-US" sz="200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汉仪君黑-45简" panose="020B0604020202020204" charset="-122"/>
                  <a:ea typeface="汉仪君黑-45简" panose="020B0604020202020204" charset="-122"/>
                  <a:cs typeface="汉仪君黑-45简" panose="020B0604020202020204" charset="-122"/>
                  <a:sym typeface="+mn-ea"/>
                </a:rPr>
                <a:t>汉仪君黑-45</a:t>
              </a:r>
              <a:endParaRPr lang="zh-CN" altLang="en-US" sz="200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汉仪君黑-45简" panose="020B0604020202020204" charset="-122"/>
                <a:ea typeface="汉仪君黑-45简" panose="020B0604020202020204" charset="-122"/>
                <a:cs typeface="汉仪君黑-45简" panose="020B0604020202020204" charset="-122"/>
                <a:sym typeface="+mn-ea"/>
              </a:endParaRPr>
            </a:p>
          </p:txBody>
        </p:sp>
        <p:cxnSp>
          <p:nvCxnSpPr>
            <p:cNvPr id="25" name="直接连接符 24"/>
            <p:cNvCxnSpPr/>
            <p:nvPr/>
          </p:nvCxnSpPr>
          <p:spPr>
            <a:xfrm>
              <a:off x="1182" y="4621"/>
              <a:ext cx="4819" cy="0"/>
            </a:xfrm>
            <a:prstGeom prst="line">
              <a:avLst/>
            </a:prstGeom>
            <a:ln w="9525">
              <a:solidFill>
                <a:srgbClr val="222222">
                  <a:alpha val="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" name="组合 102"/>
          <p:cNvGrpSpPr/>
          <p:nvPr/>
        </p:nvGrpSpPr>
        <p:grpSpPr>
          <a:xfrm>
            <a:off x="0" y="546735"/>
            <a:ext cx="7324090" cy="467995"/>
            <a:chOff x="0" y="861"/>
            <a:chExt cx="11534" cy="737"/>
          </a:xfrm>
        </p:grpSpPr>
        <p:sp>
          <p:nvSpPr>
            <p:cNvPr id="12" name="矩形 11"/>
            <p:cNvSpPr/>
            <p:nvPr/>
          </p:nvSpPr>
          <p:spPr>
            <a:xfrm>
              <a:off x="0" y="861"/>
              <a:ext cx="170" cy="737"/>
            </a:xfrm>
            <a:prstGeom prst="rect">
              <a:avLst/>
            </a:prstGeom>
            <a:solidFill>
              <a:srgbClr val="FF28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黑体" panose="02010609060101010101" charset="-122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166" y="869"/>
              <a:ext cx="6631" cy="72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sz="2400" b="1">
                  <a:solidFill>
                    <a:srgbClr val="222222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稻壳儿</a:t>
              </a:r>
              <a:r>
                <a:rPr lang="en-US" altLang="zh-CN" sz="2400" b="1">
                  <a:solidFill>
                    <a:srgbClr val="222222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PPT</a:t>
              </a:r>
              <a:r>
                <a:rPr lang="zh-CN" altLang="en-US" sz="2400" b="1">
                  <a:solidFill>
                    <a:srgbClr val="222222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模板使用说明</a:t>
              </a:r>
              <a:endParaRPr lang="zh-CN" altLang="en-US" sz="2400" b="1">
                <a:solidFill>
                  <a:srgbClr val="222222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5474" y="1013"/>
              <a:ext cx="6060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200" spc="100">
                  <a:solidFill>
                    <a:srgbClr val="222222">
                      <a:alpha val="60000"/>
                    </a:srgbClr>
                  </a:solidFill>
                  <a:uFillTx/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（本页为说明页，用户使用模板时可删除本页内容）</a:t>
              </a:r>
              <a:endParaRPr lang="zh-CN" altLang="en-US" sz="1200" spc="100">
                <a:solidFill>
                  <a:srgbClr val="222222">
                    <a:alpha val="60000"/>
                  </a:srgbClr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sp>
        <p:nvSpPr>
          <p:cNvPr id="56" name="文本框 55"/>
          <p:cNvSpPr txBox="1"/>
          <p:nvPr/>
        </p:nvSpPr>
        <p:spPr>
          <a:xfrm>
            <a:off x="631190" y="5476231"/>
            <a:ext cx="329819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lang="zh-CN" altLang="en-US" sz="700">
                <a:solidFill>
                  <a:srgbClr val="222222">
                    <a:alpha val="6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【说明】</a:t>
            </a:r>
            <a:endParaRPr lang="zh-CN" altLang="en-US" sz="700">
              <a:solidFill>
                <a:srgbClr val="222222">
                  <a:alpha val="60000"/>
                </a:srgb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0" indent="0" algn="l" defTabSz="0" rtl="0" eaLnBrk="1" fontAlgn="auto" latinLnBrk="0" hangingPunct="1">
              <a:lnSpc>
                <a:spcPct val="150000"/>
              </a:lnSpc>
              <a:buNone/>
            </a:pPr>
            <a:r>
              <a:rPr sz="700">
                <a:solidFill>
                  <a:srgbClr val="222222">
                    <a:alpha val="6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黑体" panose="02010609060101010101" charset="-122"/>
              </a:rPr>
              <a:t>模板中使用的</a:t>
            </a:r>
            <a:r>
              <a:rPr sz="700">
                <a:solidFill>
                  <a:srgbClr val="222222">
                    <a:alpha val="6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【汉仪君黑-45、汉仪大黑简】</a:t>
            </a:r>
            <a:r>
              <a:rPr sz="700">
                <a:solidFill>
                  <a:srgbClr val="222222">
                    <a:alpha val="6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黑体" panose="02010609060101010101" charset="-122"/>
              </a:rPr>
              <a:t>字体</a:t>
            </a:r>
            <a:r>
              <a:rPr sz="700">
                <a:solidFill>
                  <a:srgbClr val="222222">
                    <a:alpha val="6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，</a:t>
            </a:r>
            <a:r>
              <a:rPr sz="700">
                <a:solidFill>
                  <a:srgbClr val="222222">
                    <a:alpha val="6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黑体" panose="02010609060101010101" charset="-122"/>
              </a:rPr>
              <a:t>仅限于个人学习、研究或欣赏目的使用，如需商用请您自</a:t>
            </a:r>
            <a:r>
              <a:rPr lang="zh-CN" altLang="en-US" sz="700">
                <a:solidFill>
                  <a:srgbClr val="222222">
                    <a:alpha val="6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行向版权方购买、获取商用版权。</a:t>
            </a:r>
            <a:endParaRPr lang="zh-CN" altLang="en-US" sz="700">
              <a:solidFill>
                <a:srgbClr val="222222">
                  <a:alpha val="60000"/>
                </a:srgb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0" indent="0" algn="l" defTabSz="0" rtl="0" eaLnBrk="1" fontAlgn="auto" latinLnBrk="0" hangingPunct="1">
              <a:lnSpc>
                <a:spcPct val="150000"/>
              </a:lnSpc>
              <a:buNone/>
            </a:pPr>
            <a:endParaRPr lang="zh-CN" altLang="en-US" sz="700">
              <a:solidFill>
                <a:srgbClr val="222222">
                  <a:alpha val="60000"/>
                </a:srgb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cxnSp>
        <p:nvCxnSpPr>
          <p:cNvPr id="57" name="直接连接符 56"/>
          <p:cNvCxnSpPr/>
          <p:nvPr/>
        </p:nvCxnSpPr>
        <p:spPr>
          <a:xfrm>
            <a:off x="4179570" y="2048510"/>
            <a:ext cx="0" cy="4319905"/>
          </a:xfrm>
          <a:prstGeom prst="line">
            <a:avLst/>
          </a:prstGeom>
          <a:ln w="9525">
            <a:solidFill>
              <a:srgbClr val="222222">
                <a:alpha val="8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0" name="组合 69"/>
          <p:cNvGrpSpPr/>
          <p:nvPr/>
        </p:nvGrpSpPr>
        <p:grpSpPr>
          <a:xfrm>
            <a:off x="4480560" y="2251075"/>
            <a:ext cx="3230880" cy="911860"/>
            <a:chOff x="7197" y="3533"/>
            <a:chExt cx="5088" cy="1436"/>
          </a:xfrm>
        </p:grpSpPr>
        <p:sp>
          <p:nvSpPr>
            <p:cNvPr id="68" name="文本框 67"/>
            <p:cNvSpPr txBox="1"/>
            <p:nvPr/>
          </p:nvSpPr>
          <p:spPr>
            <a:xfrm>
              <a:off x="7197" y="3533"/>
              <a:ext cx="1287" cy="38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l"/>
              <a:r>
                <a:rPr lang="zh-CN" altLang="en-US" sz="1000" b="1">
                  <a:solidFill>
                    <a:srgbClr val="222222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图片：</a:t>
              </a:r>
              <a:endParaRPr lang="zh-CN" altLang="en-US" sz="1000" b="1">
                <a:solidFill>
                  <a:srgbClr val="222222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  <p:sp>
          <p:nvSpPr>
            <p:cNvPr id="69" name="文本框 68"/>
            <p:cNvSpPr txBox="1"/>
            <p:nvPr/>
          </p:nvSpPr>
          <p:spPr>
            <a:xfrm>
              <a:off x="7197" y="3977"/>
              <a:ext cx="5088" cy="99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lvl="0" algn="l" fontAlgn="auto">
                <a:lnSpc>
                  <a:spcPts val="1400"/>
                </a:lnSpc>
              </a:pPr>
              <a:r>
                <a:rPr lang="zh-CN" altLang="en-US" sz="800">
                  <a:solidFill>
                    <a:srgbClr val="222222">
                      <a:alpha val="6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模板中使用的图片来源于【</a:t>
              </a:r>
              <a:r>
                <a:rPr lang="en-US" altLang="zh-CN" sz="800">
                  <a:solidFill>
                    <a:srgbClr val="222222">
                      <a:alpha val="6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pexels</a:t>
              </a:r>
              <a:r>
                <a:rPr lang="zh-CN" altLang="en-US" sz="800">
                  <a:solidFill>
                    <a:srgbClr val="222222">
                      <a:alpha val="6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】，该图片具有CC0共享协议，您可在遵循CC0共享协议的情况下使用。</a:t>
              </a:r>
              <a:endParaRPr lang="zh-CN" altLang="en-US" sz="800">
                <a:solidFill>
                  <a:srgbClr val="222222">
                    <a:alpha val="6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lvl="0" algn="l" fontAlgn="auto">
                <a:lnSpc>
                  <a:spcPts val="1400"/>
                </a:lnSpc>
              </a:pPr>
              <a:endParaRPr lang="zh-CN" altLang="en-US" sz="800">
                <a:solidFill>
                  <a:srgbClr val="222222">
                    <a:alpha val="6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pSp>
        <p:nvGrpSpPr>
          <p:cNvPr id="78" name="组合 77"/>
          <p:cNvGrpSpPr/>
          <p:nvPr/>
        </p:nvGrpSpPr>
        <p:grpSpPr>
          <a:xfrm>
            <a:off x="4480560" y="3404133"/>
            <a:ext cx="3230880" cy="875030"/>
            <a:chOff x="7197" y="4715"/>
            <a:chExt cx="5088" cy="1378"/>
          </a:xfrm>
        </p:grpSpPr>
        <p:sp>
          <p:nvSpPr>
            <p:cNvPr id="75" name="文本框 74"/>
            <p:cNvSpPr txBox="1"/>
            <p:nvPr/>
          </p:nvSpPr>
          <p:spPr>
            <a:xfrm>
              <a:off x="7197" y="4715"/>
              <a:ext cx="1287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1000" b="1">
                  <a:solidFill>
                    <a:srgbClr val="222222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素材</a:t>
              </a:r>
              <a:r>
                <a:rPr lang="zh-CN" altLang="en-US" sz="800">
                  <a:solidFill>
                    <a:srgbClr val="222222">
                      <a:alpha val="6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：</a:t>
              </a:r>
              <a:endParaRPr lang="zh-CN" altLang="en-US" sz="800">
                <a:solidFill>
                  <a:srgbClr val="222222">
                    <a:alpha val="6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  <p:sp>
          <p:nvSpPr>
            <p:cNvPr id="77" name="文本框 76"/>
            <p:cNvSpPr txBox="1"/>
            <p:nvPr/>
          </p:nvSpPr>
          <p:spPr>
            <a:xfrm>
              <a:off x="7197" y="5101"/>
              <a:ext cx="5088" cy="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 fontAlgn="auto">
                <a:lnSpc>
                  <a:spcPts val="1400"/>
                </a:lnSpc>
              </a:pPr>
              <a:r>
                <a:rPr lang="zh-CN" altLang="en-US" sz="800">
                  <a:solidFill>
                    <a:srgbClr val="222222">
                      <a:alpha val="6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rPr>
                <a:t>模板中使用的素材</a:t>
              </a:r>
              <a:r>
                <a:rPr lang="en-US" altLang="zh-CN" sz="800">
                  <a:solidFill>
                    <a:srgbClr val="222222">
                      <a:alpha val="6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rPr>
                <a:t>/</a:t>
              </a:r>
              <a:r>
                <a:rPr lang="zh-CN" altLang="en-US" sz="800">
                  <a:solidFill>
                    <a:srgbClr val="222222">
                      <a:alpha val="6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rPr>
                <a:t>插画来源于【</a:t>
              </a:r>
              <a:r>
                <a:rPr lang="en-US" altLang="zh-CN" sz="800">
                  <a:solidFill>
                    <a:srgbClr val="222222">
                      <a:alpha val="6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rPr>
                <a:t>Freepik</a:t>
              </a:r>
              <a:r>
                <a:rPr lang="zh-CN" altLang="en-US" sz="800">
                  <a:solidFill>
                    <a:srgbClr val="222222">
                      <a:alpha val="6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rPr>
                <a:t>】，该素材</a:t>
              </a:r>
              <a:r>
                <a:rPr lang="en-US" altLang="zh-CN" sz="800">
                  <a:solidFill>
                    <a:srgbClr val="222222">
                      <a:alpha val="6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rPr>
                <a:t>/</a:t>
              </a:r>
              <a:r>
                <a:rPr lang="zh-CN" altLang="en-US" sz="800">
                  <a:solidFill>
                    <a:srgbClr val="222222">
                      <a:alpha val="6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rPr>
                <a:t>插画具有CC0共享协议，您可在遵循CC0共享协议的情况下使用。</a:t>
              </a:r>
              <a:endParaRPr lang="zh-CN" altLang="en-US" sz="800">
                <a:solidFill>
                  <a:srgbClr val="222222">
                    <a:alpha val="6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lvl="0" algn="l" fontAlgn="auto">
                <a:lnSpc>
                  <a:spcPts val="1400"/>
                </a:lnSpc>
              </a:pPr>
              <a:endParaRPr lang="zh-CN" altLang="en-US" sz="800">
                <a:solidFill>
                  <a:srgbClr val="222222">
                    <a:alpha val="6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cxnSp>
        <p:nvCxnSpPr>
          <p:cNvPr id="85" name="直接连接符 84"/>
          <p:cNvCxnSpPr/>
          <p:nvPr/>
        </p:nvCxnSpPr>
        <p:spPr>
          <a:xfrm>
            <a:off x="8001635" y="2048510"/>
            <a:ext cx="0" cy="4319905"/>
          </a:xfrm>
          <a:prstGeom prst="line">
            <a:avLst/>
          </a:prstGeom>
          <a:ln w="9525">
            <a:solidFill>
              <a:srgbClr val="222222">
                <a:alpha val="8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1"/>
          <p:cNvGrpSpPr/>
          <p:nvPr/>
        </p:nvGrpSpPr>
        <p:grpSpPr>
          <a:xfrm>
            <a:off x="8291195" y="1403350"/>
            <a:ext cx="3253105" cy="4365625"/>
            <a:chOff x="13198" y="2210"/>
            <a:chExt cx="5123" cy="6875"/>
          </a:xfrm>
        </p:grpSpPr>
        <p:grpSp>
          <p:nvGrpSpPr>
            <p:cNvPr id="90" name="组合 89"/>
            <p:cNvGrpSpPr/>
            <p:nvPr/>
          </p:nvGrpSpPr>
          <p:grpSpPr>
            <a:xfrm>
              <a:off x="13198" y="2210"/>
              <a:ext cx="3253" cy="1016"/>
              <a:chOff x="1213" y="2210"/>
              <a:chExt cx="3253" cy="1016"/>
            </a:xfrm>
          </p:grpSpPr>
          <p:sp>
            <p:nvSpPr>
              <p:cNvPr id="91" name="文本框 90"/>
              <p:cNvSpPr txBox="1"/>
              <p:nvPr/>
            </p:nvSpPr>
            <p:spPr>
              <a:xfrm>
                <a:off x="1213" y="2210"/>
                <a:ext cx="1555" cy="1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>
                    <a:solidFill>
                      <a:srgbClr val="FF2832"/>
                    </a:solidFill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</a:rPr>
                  <a:t>03</a:t>
                </a:r>
                <a:endParaRPr lang="en-US" sz="3600" b="1">
                  <a:solidFill>
                    <a:srgbClr val="FF2832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endParaRPr>
              </a:p>
            </p:txBody>
          </p:sp>
          <p:sp>
            <p:nvSpPr>
              <p:cNvPr id="92" name="文本框 91"/>
              <p:cNvSpPr txBox="1"/>
              <p:nvPr/>
            </p:nvSpPr>
            <p:spPr>
              <a:xfrm>
                <a:off x="2180" y="2404"/>
                <a:ext cx="2286" cy="6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 b="1">
                    <a:solidFill>
                      <a:srgbClr val="222222"/>
                    </a:solidFill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</a:rPr>
                  <a:t>母版说明</a:t>
                </a:r>
                <a:endParaRPr lang="zh-CN" altLang="en-US" sz="2000" b="1">
                  <a:solidFill>
                    <a:srgbClr val="222222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endParaRPr>
              </a:p>
            </p:txBody>
          </p:sp>
        </p:grpSp>
        <p:sp>
          <p:nvSpPr>
            <p:cNvPr id="95" name="文本框 94"/>
            <p:cNvSpPr txBox="1"/>
            <p:nvPr/>
          </p:nvSpPr>
          <p:spPr>
            <a:xfrm>
              <a:off x="13233" y="3478"/>
              <a:ext cx="5088" cy="6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ts val="1300"/>
                </a:lnSpc>
              </a:pPr>
              <a:r>
                <a:rPr lang="zh-CN" altLang="en-US" sz="800">
                  <a:solidFill>
                    <a:srgbClr val="222222">
                      <a:alpha val="6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rPr>
                <a:t>使用本套PPT模板时，若在操作界面鼠标不可选取的内容，可以在幻灯片母版中进行查看和编辑，具体操作如下：</a:t>
              </a:r>
              <a:endParaRPr lang="zh-CN" altLang="en-US" sz="800">
                <a:solidFill>
                  <a:srgbClr val="222222">
                    <a:alpha val="6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endParaRPr>
            </a:p>
          </p:txBody>
        </p:sp>
        <p:sp>
          <p:nvSpPr>
            <p:cNvPr id="97" name="文本框 96"/>
            <p:cNvSpPr txBox="1"/>
            <p:nvPr/>
          </p:nvSpPr>
          <p:spPr>
            <a:xfrm>
              <a:off x="13199" y="4314"/>
              <a:ext cx="5088" cy="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 fontAlgn="auto">
                <a:lnSpc>
                  <a:spcPts val="1400"/>
                </a:lnSpc>
              </a:pPr>
              <a:r>
                <a:rPr lang="zh-CN" altLang="en-US" sz="800" b="1">
                  <a:solidFill>
                    <a:srgbClr val="222222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rPr>
                <a:t>1、点击【视图】</a:t>
              </a:r>
              <a:endParaRPr lang="zh-CN" altLang="en-US" sz="800" b="1">
                <a:solidFill>
                  <a:srgbClr val="222222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endParaRPr>
            </a:p>
            <a:p>
              <a:pPr lvl="0" algn="l" fontAlgn="auto">
                <a:lnSpc>
                  <a:spcPts val="1400"/>
                </a:lnSpc>
              </a:pPr>
              <a:r>
                <a:rPr lang="zh-CN" altLang="en-US" sz="800" b="1">
                  <a:solidFill>
                    <a:srgbClr val="222222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rPr>
                <a:t>2、选择【幻灯片母版】，即可查看母版内容</a:t>
              </a:r>
              <a:endParaRPr lang="zh-CN" altLang="en-US" sz="800" b="1">
                <a:solidFill>
                  <a:srgbClr val="222222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endParaRPr>
            </a:p>
            <a:p>
              <a:pPr lvl="0" algn="l" fontAlgn="auto">
                <a:lnSpc>
                  <a:spcPts val="1400"/>
                </a:lnSpc>
              </a:pPr>
              <a:r>
                <a:rPr lang="zh-CN" altLang="en-US" sz="800" b="1">
                  <a:solidFill>
                    <a:srgbClr val="222222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rPr>
                <a:t>3、查看/编辑完成后，点击【关闭】即可</a:t>
              </a:r>
              <a:endParaRPr lang="zh-CN" altLang="en-US" sz="800" b="1">
                <a:solidFill>
                  <a:srgbClr val="222222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endParaRPr>
            </a:p>
          </p:txBody>
        </p:sp>
        <p:pic>
          <p:nvPicPr>
            <p:cNvPr id="105" name="图片 104" descr="母版说明配图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3347" y="5578"/>
              <a:ext cx="4825" cy="3507"/>
            </a:xfrm>
            <a:prstGeom prst="rect">
              <a:avLst/>
            </a:prstGeom>
          </p:spPr>
        </p:pic>
      </p:grpSp>
      <p:grpSp>
        <p:nvGrpSpPr>
          <p:cNvPr id="5" name="组合 4"/>
          <p:cNvGrpSpPr/>
          <p:nvPr userDrawn="1"/>
        </p:nvGrpSpPr>
        <p:grpSpPr>
          <a:xfrm>
            <a:off x="650875" y="1403350"/>
            <a:ext cx="1988820" cy="645160"/>
            <a:chOff x="1025" y="2210"/>
            <a:chExt cx="3132" cy="1016"/>
          </a:xfrm>
        </p:grpSpPr>
        <p:sp>
          <p:nvSpPr>
            <p:cNvPr id="17" name="文本框 16"/>
            <p:cNvSpPr txBox="1"/>
            <p:nvPr/>
          </p:nvSpPr>
          <p:spPr>
            <a:xfrm>
              <a:off x="1025" y="2210"/>
              <a:ext cx="1555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>
                  <a:solidFill>
                    <a:srgbClr val="FF2832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01</a:t>
              </a:r>
              <a:endParaRPr lang="en-US" sz="3600" b="1">
                <a:solidFill>
                  <a:srgbClr val="FF2832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1871" y="2404"/>
              <a:ext cx="2286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>
                  <a:solidFill>
                    <a:srgbClr val="222222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字体说明</a:t>
              </a:r>
              <a:endParaRPr lang="zh-CN" altLang="en-US" sz="2000" b="1">
                <a:solidFill>
                  <a:srgbClr val="222222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pSp>
        <p:nvGrpSpPr>
          <p:cNvPr id="6" name="组合 5"/>
          <p:cNvGrpSpPr/>
          <p:nvPr userDrawn="1"/>
        </p:nvGrpSpPr>
        <p:grpSpPr>
          <a:xfrm>
            <a:off x="4480560" y="1403350"/>
            <a:ext cx="2051685" cy="645160"/>
            <a:chOff x="7056" y="2210"/>
            <a:chExt cx="3231" cy="1016"/>
          </a:xfrm>
        </p:grpSpPr>
        <p:sp>
          <p:nvSpPr>
            <p:cNvPr id="63" name="文本框 62"/>
            <p:cNvSpPr txBox="1"/>
            <p:nvPr/>
          </p:nvSpPr>
          <p:spPr>
            <a:xfrm>
              <a:off x="7056" y="2210"/>
              <a:ext cx="1555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>
                  <a:solidFill>
                    <a:srgbClr val="FF2832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02</a:t>
              </a:r>
              <a:endParaRPr lang="en-US" sz="3600" b="1">
                <a:solidFill>
                  <a:srgbClr val="FF2832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8001" y="2404"/>
              <a:ext cx="2286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>
                  <a:solidFill>
                    <a:srgbClr val="222222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素材说明</a:t>
              </a:r>
              <a:endParaRPr lang="zh-CN" altLang="en-US" sz="2000" b="1">
                <a:solidFill>
                  <a:srgbClr val="222222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椭圆 31"/>
          <p:cNvSpPr/>
          <p:nvPr/>
        </p:nvSpPr>
        <p:spPr>
          <a:xfrm>
            <a:off x="4933925" y="2332164"/>
            <a:ext cx="1102878" cy="829232"/>
          </a:xfrm>
          <a:prstGeom prst="ellipse">
            <a:avLst/>
          </a:prstGeom>
          <a:solidFill>
            <a:srgbClr val="DFD5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椭圆 32"/>
          <p:cNvSpPr/>
          <p:nvPr/>
        </p:nvSpPr>
        <p:spPr>
          <a:xfrm>
            <a:off x="4933925" y="3537023"/>
            <a:ext cx="1102878" cy="829232"/>
          </a:xfrm>
          <a:prstGeom prst="ellipse">
            <a:avLst/>
          </a:prstGeom>
          <a:solidFill>
            <a:srgbClr val="DFD5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椭圆 33"/>
          <p:cNvSpPr/>
          <p:nvPr/>
        </p:nvSpPr>
        <p:spPr>
          <a:xfrm>
            <a:off x="4933925" y="4796831"/>
            <a:ext cx="1102878" cy="829232"/>
          </a:xfrm>
          <a:prstGeom prst="ellipse">
            <a:avLst/>
          </a:prstGeom>
          <a:solidFill>
            <a:srgbClr val="DFD5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椭圆 2"/>
          <p:cNvSpPr/>
          <p:nvPr/>
        </p:nvSpPr>
        <p:spPr>
          <a:xfrm>
            <a:off x="4933925" y="1127978"/>
            <a:ext cx="1102878" cy="829232"/>
          </a:xfrm>
          <a:prstGeom prst="ellipse">
            <a:avLst/>
          </a:prstGeom>
          <a:solidFill>
            <a:srgbClr val="DFD5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文本框 66"/>
          <p:cNvSpPr txBox="1">
            <a:spLocks noChangeArrowheads="1"/>
          </p:cNvSpPr>
          <p:nvPr/>
        </p:nvSpPr>
        <p:spPr bwMode="auto">
          <a:xfrm>
            <a:off x="1722797" y="1794152"/>
            <a:ext cx="1156335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9600" noProof="0" dirty="0">
                <a:ln>
                  <a:noFill/>
                </a:ln>
                <a:solidFill>
                  <a:srgbClr val="5A60AE"/>
                </a:solidFill>
                <a:effectLst/>
                <a:uLnTx/>
                <a:uFillTx/>
                <a:latin typeface="汉仪大黑简" panose="02010600000101010101" pitchFamily="2" charset="-122"/>
                <a:ea typeface="汉仪大黑简" panose="02010600000101010101" pitchFamily="2" charset="-122"/>
                <a:cs typeface="汉仪菱心体简" panose="02010400000101010101" charset="-122"/>
                <a:sym typeface="汉仪菱心体简" panose="02010400000101010101" charset="-122"/>
              </a:rPr>
              <a:t>目 录</a:t>
            </a:r>
            <a:endParaRPr lang="en-US" altLang="zh-CN" sz="9600" noProof="0" dirty="0">
              <a:ln>
                <a:noFill/>
              </a:ln>
              <a:solidFill>
                <a:srgbClr val="5A60AE"/>
              </a:solidFill>
              <a:effectLst/>
              <a:uLnTx/>
              <a:uFillTx/>
              <a:latin typeface="汉仪大黑简" panose="02010600000101010101" pitchFamily="2" charset="-122"/>
              <a:ea typeface="汉仪大黑简" panose="02010600000101010101" pitchFamily="2" charset="-122"/>
              <a:cs typeface="汉仪菱心体简" panose="02010400000101010101" charset="-122"/>
              <a:sym typeface="汉仪菱心体简" panose="02010400000101010101" charset="-122"/>
            </a:endParaRPr>
          </a:p>
        </p:txBody>
      </p:sp>
      <p:sp>
        <p:nvSpPr>
          <p:cNvPr id="53" name="文本框 16"/>
          <p:cNvSpPr txBox="1"/>
          <p:nvPr/>
        </p:nvSpPr>
        <p:spPr>
          <a:xfrm>
            <a:off x="6080841" y="1152828"/>
            <a:ext cx="2646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3200" dirty="0">
                <a:solidFill>
                  <a:srgbClr val="5A60AE"/>
                </a:solidFill>
                <a:latin typeface="汉仪大黑简" panose="02010600000101010101" pitchFamily="2" charset="-122"/>
                <a:ea typeface="汉仪大黑简" panose="02010600000101010101" pitchFamily="2" charset="-122"/>
                <a:cs typeface="汉仪菱心体简" panose="02010400000101010101" charset="-122"/>
                <a:sym typeface="汉仪菱心体简" panose="02010400000101010101" charset="-122"/>
              </a:rPr>
              <a:t>论文选题背景</a:t>
            </a:r>
            <a:endParaRPr lang="zh-CN" altLang="en-US" sz="3200" dirty="0">
              <a:solidFill>
                <a:srgbClr val="5A60AE"/>
              </a:solidFill>
              <a:latin typeface="汉仪大黑简" panose="02010600000101010101" pitchFamily="2" charset="-122"/>
              <a:ea typeface="汉仪大黑简" panose="02010600000101010101" pitchFamily="2" charset="-122"/>
              <a:cs typeface="汉仪菱心体简" panose="02010400000101010101" charset="-122"/>
              <a:sym typeface="汉仪菱心体简" panose="02010400000101010101" charset="-122"/>
            </a:endParaRPr>
          </a:p>
        </p:txBody>
      </p:sp>
      <p:sp>
        <p:nvSpPr>
          <p:cNvPr id="54" name="文本框 18"/>
          <p:cNvSpPr txBox="1"/>
          <p:nvPr/>
        </p:nvSpPr>
        <p:spPr>
          <a:xfrm>
            <a:off x="6080841" y="4751346"/>
            <a:ext cx="2646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zh-CN" altLang="en-US" sz="3200" i="0" u="none" strike="noStrike" kern="0" cap="none" spc="0" normalizeH="0" baseline="0" noProof="0" dirty="0">
                <a:ln>
                  <a:noFill/>
                </a:ln>
                <a:solidFill>
                  <a:srgbClr val="5A60AE"/>
                </a:solidFill>
                <a:uLnTx/>
                <a:uFillTx/>
                <a:latin typeface="汉仪大黑简" panose="02010600000101010101" pitchFamily="2" charset="-122"/>
                <a:ea typeface="汉仪大黑简" panose="02010600000101010101" pitchFamily="2" charset="-122"/>
                <a:cs typeface="+mn-ea"/>
                <a:sym typeface="汉仪菱心体简" panose="02010400000101010101" charset="-122"/>
              </a:rPr>
              <a:t>论文文献综述</a:t>
            </a:r>
            <a:endParaRPr kumimoji="1" lang="zh-CN" altLang="en-US" sz="3200" i="0" u="none" strike="noStrike" kern="0" cap="none" spc="0" normalizeH="0" baseline="0" noProof="0" dirty="0">
              <a:ln>
                <a:noFill/>
              </a:ln>
              <a:solidFill>
                <a:srgbClr val="5A60AE"/>
              </a:solidFill>
              <a:uLnTx/>
              <a:uFillTx/>
              <a:latin typeface="汉仪大黑简" panose="02010600000101010101" pitchFamily="2" charset="-122"/>
              <a:ea typeface="汉仪大黑简" panose="02010600000101010101" pitchFamily="2" charset="-122"/>
              <a:cs typeface="+mn-ea"/>
              <a:sym typeface="汉仪菱心体简" panose="02010400000101010101" charset="-122"/>
            </a:endParaRPr>
          </a:p>
        </p:txBody>
      </p:sp>
      <p:sp>
        <p:nvSpPr>
          <p:cNvPr id="55" name="文本框 23"/>
          <p:cNvSpPr txBox="1"/>
          <p:nvPr/>
        </p:nvSpPr>
        <p:spPr>
          <a:xfrm>
            <a:off x="6080841" y="2352334"/>
            <a:ext cx="26468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zh-CN" altLang="en-US" sz="3200" i="0" u="none" strike="noStrike" kern="0" cap="none" spc="0" normalizeH="0" baseline="0" noProof="0" dirty="0">
                <a:ln>
                  <a:noFill/>
                </a:ln>
                <a:solidFill>
                  <a:srgbClr val="5A60AE"/>
                </a:solidFill>
                <a:uLnTx/>
                <a:uFillTx/>
                <a:latin typeface="汉仪大黑简" panose="02010600000101010101" pitchFamily="2" charset="-122"/>
                <a:ea typeface="汉仪大黑简" panose="02010600000101010101" pitchFamily="2" charset="-122"/>
                <a:cs typeface="+mn-ea"/>
                <a:sym typeface="汉仪菱心体简" panose="02010400000101010101" charset="-122"/>
              </a:rPr>
              <a:t>论文研究思路</a:t>
            </a:r>
            <a:endParaRPr kumimoji="1" lang="zh-CN" altLang="en-US" sz="3200" i="0" u="none" strike="noStrike" kern="0" cap="none" spc="0" normalizeH="0" baseline="0" noProof="0" dirty="0">
              <a:ln>
                <a:noFill/>
              </a:ln>
              <a:solidFill>
                <a:srgbClr val="5A60AE"/>
              </a:solidFill>
              <a:uLnTx/>
              <a:uFillTx/>
              <a:latin typeface="汉仪大黑简" panose="02010600000101010101" pitchFamily="2" charset="-122"/>
              <a:ea typeface="汉仪大黑简" panose="02010600000101010101" pitchFamily="2" charset="-122"/>
              <a:cs typeface="+mn-ea"/>
              <a:sym typeface="汉仪菱心体简" panose="02010400000101010101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6080841" y="3551840"/>
            <a:ext cx="2646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zh-CN" altLang="en-US" sz="3200" i="0" u="none" strike="noStrike" kern="0" cap="none" spc="0" normalizeH="0" baseline="0" noProof="0" dirty="0">
                <a:ln>
                  <a:noFill/>
                </a:ln>
                <a:solidFill>
                  <a:srgbClr val="5A60AE"/>
                </a:solidFill>
                <a:uLnTx/>
                <a:uFillTx/>
                <a:latin typeface="汉仪大黑简" panose="02010600000101010101" pitchFamily="2" charset="-122"/>
                <a:ea typeface="汉仪大黑简" panose="02010600000101010101" pitchFamily="2" charset="-122"/>
                <a:cs typeface="+mn-ea"/>
                <a:sym typeface="汉仪菱心体简" panose="02010400000101010101" charset="-122"/>
              </a:rPr>
              <a:t>论文基本框架</a:t>
            </a:r>
            <a:endParaRPr kumimoji="1" lang="zh-CN" altLang="en-US" sz="3200" i="0" u="none" strike="noStrike" kern="0" cap="none" spc="0" normalizeH="0" baseline="0" noProof="0" dirty="0">
              <a:ln>
                <a:noFill/>
              </a:ln>
              <a:solidFill>
                <a:srgbClr val="5A60AE"/>
              </a:solidFill>
              <a:uLnTx/>
              <a:uFillTx/>
              <a:latin typeface="汉仪大黑简" panose="02010600000101010101" pitchFamily="2" charset="-122"/>
              <a:ea typeface="汉仪大黑简" panose="02010600000101010101" pitchFamily="2" charset="-122"/>
              <a:cs typeface="+mn-ea"/>
              <a:sym typeface="汉仪菱心体简" panose="02010400000101010101" charset="-122"/>
            </a:endParaRPr>
          </a:p>
        </p:txBody>
      </p:sp>
      <p:sp>
        <p:nvSpPr>
          <p:cNvPr id="57" name="文本框 56"/>
          <p:cNvSpPr txBox="1"/>
          <p:nvPr/>
        </p:nvSpPr>
        <p:spPr>
          <a:xfrm>
            <a:off x="6169140" y="1658254"/>
            <a:ext cx="24193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/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  <a:latin typeface="汉仪君黑-45简" panose="020B0604020202020204" charset="-122"/>
                <a:ea typeface="汉仪君黑-45简" panose="020B0604020202020204" charset="-122"/>
                <a:cs typeface="汉仪菱心体简" panose="02010400000101010101" charset="-122"/>
              </a:rPr>
              <a:t>Research background</a:t>
            </a:r>
            <a:endParaRPr lang="en-US" altLang="zh-CN" sz="1400" dirty="0">
              <a:solidFill>
                <a:schemeClr val="bg1">
                  <a:lumMod val="50000"/>
                </a:schemeClr>
              </a:solidFill>
              <a:latin typeface="汉仪君黑-45简" panose="020B0604020202020204" charset="-122"/>
              <a:ea typeface="汉仪君黑-45简" panose="020B0604020202020204" charset="-122"/>
              <a:cs typeface="汉仪菱心体简" panose="02010400000101010101" charset="-122"/>
            </a:endParaRPr>
          </a:p>
        </p:txBody>
      </p:sp>
      <p:sp>
        <p:nvSpPr>
          <p:cNvPr id="58" name="文本框 57"/>
          <p:cNvSpPr txBox="1"/>
          <p:nvPr/>
        </p:nvSpPr>
        <p:spPr>
          <a:xfrm>
            <a:off x="6168105" y="2858936"/>
            <a:ext cx="23909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/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  <a:latin typeface="汉仪君黑-45简" panose="020B0604020202020204" charset="-122"/>
                <a:ea typeface="汉仪君黑-45简" panose="020B0604020202020204" charset="-122"/>
                <a:cs typeface="汉仪菱心体简" panose="02010400000101010101" charset="-122"/>
              </a:rPr>
              <a:t>Research approach</a:t>
            </a:r>
            <a:endParaRPr lang="en-US" altLang="zh-CN" sz="1400" dirty="0">
              <a:solidFill>
                <a:schemeClr val="bg1">
                  <a:lumMod val="50000"/>
                </a:schemeClr>
              </a:solidFill>
              <a:latin typeface="汉仪君黑-45简" panose="020B0604020202020204" charset="-122"/>
              <a:ea typeface="汉仪君黑-45简" panose="020B0604020202020204" charset="-122"/>
              <a:cs typeface="汉仪菱心体简" panose="02010400000101010101" charset="-122"/>
            </a:endParaRPr>
          </a:p>
        </p:txBody>
      </p:sp>
      <p:sp>
        <p:nvSpPr>
          <p:cNvPr id="59" name="文本框 58"/>
          <p:cNvSpPr txBox="1"/>
          <p:nvPr/>
        </p:nvSpPr>
        <p:spPr>
          <a:xfrm>
            <a:off x="6169107" y="4059618"/>
            <a:ext cx="24184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/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  <a:latin typeface="汉仪君黑-45简" panose="020B0604020202020204" charset="-122"/>
                <a:ea typeface="汉仪君黑-45简" panose="020B0604020202020204" charset="-122"/>
                <a:cs typeface="汉仪菱心体简" panose="02010400000101010101" charset="-122"/>
              </a:rPr>
              <a:t>Basic framework</a:t>
            </a:r>
            <a:endParaRPr lang="en-US" altLang="zh-CN" sz="1400" dirty="0">
              <a:solidFill>
                <a:schemeClr val="bg1">
                  <a:lumMod val="50000"/>
                </a:schemeClr>
              </a:solidFill>
              <a:latin typeface="汉仪君黑-45简" panose="020B0604020202020204" charset="-122"/>
              <a:ea typeface="汉仪君黑-45简" panose="020B0604020202020204" charset="-122"/>
              <a:cs typeface="汉仪菱心体简" panose="02010400000101010101" charset="-122"/>
            </a:endParaRPr>
          </a:p>
        </p:txBody>
      </p:sp>
      <p:sp>
        <p:nvSpPr>
          <p:cNvPr id="60" name="文本框 59"/>
          <p:cNvSpPr txBox="1"/>
          <p:nvPr/>
        </p:nvSpPr>
        <p:spPr>
          <a:xfrm>
            <a:off x="6169107" y="5260300"/>
            <a:ext cx="24184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/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  <a:latin typeface="汉仪君黑-45简" panose="020B0604020202020204" charset="-122"/>
                <a:ea typeface="汉仪君黑-45简" panose="020B0604020202020204" charset="-122"/>
                <a:cs typeface="汉仪菱心体简" panose="02010400000101010101" charset="-122"/>
              </a:rPr>
              <a:t>Literature review</a:t>
            </a:r>
            <a:endParaRPr lang="en-US" altLang="zh-CN" sz="1400" dirty="0">
              <a:solidFill>
                <a:schemeClr val="bg1">
                  <a:lumMod val="50000"/>
                </a:schemeClr>
              </a:solidFill>
              <a:latin typeface="汉仪君黑-45简" panose="020B0604020202020204" charset="-122"/>
              <a:ea typeface="汉仪君黑-45简" panose="020B0604020202020204" charset="-122"/>
              <a:cs typeface="汉仪菱心体简" panose="02010400000101010101" charset="-122"/>
            </a:endParaRPr>
          </a:p>
        </p:txBody>
      </p:sp>
      <p:sp>
        <p:nvSpPr>
          <p:cNvPr id="4" name="文本框 179"/>
          <p:cNvSpPr txBox="1">
            <a:spLocks noChangeArrowheads="1"/>
          </p:cNvSpPr>
          <p:nvPr/>
        </p:nvSpPr>
        <p:spPr bwMode="auto">
          <a:xfrm flipH="1">
            <a:off x="3734497" y="1153120"/>
            <a:ext cx="461665" cy="437642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dist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noProof="0" dirty="0">
                <a:ln>
                  <a:noFill/>
                </a:ln>
                <a:solidFill>
                  <a:srgbClr val="3C4D70">
                    <a:alpha val="35000"/>
                  </a:srgbClr>
                </a:solidFill>
                <a:effectLst/>
                <a:uLnTx/>
                <a:uFillTx/>
                <a:latin typeface="汉仪大黑简" panose="02010600000101010101" pitchFamily="2" charset="-122"/>
                <a:ea typeface="汉仪大黑简" panose="02010600000101010101" pitchFamily="2" charset="-122"/>
                <a:cs typeface="汉仪菱心体简" panose="02010400000101010101" charset="-122"/>
                <a:sym typeface="Arial" panose="020B0604020202020204" pitchFamily="34" charset="0"/>
              </a:rPr>
              <a:t>CONTENTS</a:t>
            </a:r>
            <a:endParaRPr lang="en-US" altLang="zh-CN" noProof="0" dirty="0">
              <a:ln>
                <a:noFill/>
              </a:ln>
              <a:solidFill>
                <a:srgbClr val="3C4D70">
                  <a:alpha val="35000"/>
                </a:srgbClr>
              </a:solidFill>
              <a:effectLst/>
              <a:uLnTx/>
              <a:uFillTx/>
              <a:latin typeface="汉仪大黑简" panose="02010600000101010101" pitchFamily="2" charset="-122"/>
              <a:ea typeface="汉仪大黑简" panose="02010600000101010101" pitchFamily="2" charset="-122"/>
              <a:cs typeface="汉仪菱心体简" panose="02010400000101010101" charset="-122"/>
              <a:sym typeface="Arial" panose="020B0604020202020204" pitchFamily="34" charset="0"/>
            </a:endParaRPr>
          </a:p>
        </p:txBody>
      </p:sp>
      <p:sp>
        <p:nvSpPr>
          <p:cNvPr id="10" name="文本框 179"/>
          <p:cNvSpPr txBox="1">
            <a:spLocks noChangeArrowheads="1"/>
          </p:cNvSpPr>
          <p:nvPr/>
        </p:nvSpPr>
        <p:spPr bwMode="auto">
          <a:xfrm flipH="1">
            <a:off x="5094687" y="1142960"/>
            <a:ext cx="118745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48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汉仪大黑简" panose="02010600000101010101" pitchFamily="2" charset="-122"/>
                <a:ea typeface="汉仪大黑简" panose="02010600000101010101" pitchFamily="2" charset="-122"/>
                <a:cs typeface="汉仪菱心体简" panose="02010400000101010101" charset="-122"/>
                <a:sym typeface="Arial" panose="020B0604020202020204" pitchFamily="34" charset="0"/>
              </a:rPr>
              <a:t>01</a:t>
            </a:r>
            <a:endParaRPr lang="en-US" altLang="zh-CN" sz="480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汉仪大黑简" panose="02010600000101010101" pitchFamily="2" charset="-122"/>
              <a:ea typeface="汉仪大黑简" panose="02010600000101010101" pitchFamily="2" charset="-122"/>
              <a:cs typeface="汉仪菱心体简" panose="02010400000101010101" charset="-122"/>
              <a:sym typeface="Arial" panose="020B0604020202020204" pitchFamily="34" charset="0"/>
            </a:endParaRPr>
          </a:p>
        </p:txBody>
      </p:sp>
      <p:sp>
        <p:nvSpPr>
          <p:cNvPr id="11" name="文本框 179"/>
          <p:cNvSpPr txBox="1">
            <a:spLocks noChangeArrowheads="1"/>
          </p:cNvSpPr>
          <p:nvPr/>
        </p:nvSpPr>
        <p:spPr bwMode="auto">
          <a:xfrm flipH="1">
            <a:off x="5094687" y="2355601"/>
            <a:ext cx="118745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48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汉仪大黑简" panose="02010600000101010101" pitchFamily="2" charset="-122"/>
                <a:ea typeface="汉仪大黑简" panose="02010600000101010101" pitchFamily="2" charset="-122"/>
                <a:cs typeface="汉仪菱心体简" panose="02010400000101010101" charset="-122"/>
                <a:sym typeface="Arial" panose="020B0604020202020204" pitchFamily="34" charset="0"/>
              </a:rPr>
              <a:t>02</a:t>
            </a:r>
            <a:endParaRPr lang="en-US" altLang="zh-CN" sz="480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汉仪大黑简" panose="02010600000101010101" pitchFamily="2" charset="-122"/>
              <a:ea typeface="汉仪大黑简" panose="02010600000101010101" pitchFamily="2" charset="-122"/>
              <a:cs typeface="汉仪菱心体简" panose="02010400000101010101" charset="-122"/>
              <a:sym typeface="Arial" panose="020B0604020202020204" pitchFamily="34" charset="0"/>
            </a:endParaRPr>
          </a:p>
        </p:txBody>
      </p:sp>
      <p:sp>
        <p:nvSpPr>
          <p:cNvPr id="12" name="文本框 179"/>
          <p:cNvSpPr txBox="1">
            <a:spLocks noChangeArrowheads="1"/>
          </p:cNvSpPr>
          <p:nvPr/>
        </p:nvSpPr>
        <p:spPr bwMode="auto">
          <a:xfrm flipH="1">
            <a:off x="5094687" y="3568242"/>
            <a:ext cx="118745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48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汉仪大黑简" panose="02010600000101010101" pitchFamily="2" charset="-122"/>
                <a:ea typeface="汉仪大黑简" panose="02010600000101010101" pitchFamily="2" charset="-122"/>
                <a:cs typeface="汉仪菱心体简" panose="02010400000101010101" charset="-122"/>
                <a:sym typeface="Arial" panose="020B0604020202020204" pitchFamily="34" charset="0"/>
              </a:rPr>
              <a:t>03</a:t>
            </a:r>
            <a:endParaRPr lang="en-US" altLang="zh-CN" sz="480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汉仪大黑简" panose="02010600000101010101" pitchFamily="2" charset="-122"/>
              <a:ea typeface="汉仪大黑简" panose="02010600000101010101" pitchFamily="2" charset="-122"/>
              <a:cs typeface="汉仪菱心体简" panose="02010400000101010101" charset="-122"/>
              <a:sym typeface="Arial" panose="020B0604020202020204" pitchFamily="34" charset="0"/>
            </a:endParaRPr>
          </a:p>
        </p:txBody>
      </p:sp>
      <p:sp>
        <p:nvSpPr>
          <p:cNvPr id="13" name="文本框 179"/>
          <p:cNvSpPr txBox="1">
            <a:spLocks noChangeArrowheads="1"/>
          </p:cNvSpPr>
          <p:nvPr/>
        </p:nvSpPr>
        <p:spPr bwMode="auto">
          <a:xfrm flipH="1">
            <a:off x="5094687" y="4780882"/>
            <a:ext cx="118745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48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汉仪大黑简" panose="02010600000101010101" pitchFamily="2" charset="-122"/>
                <a:ea typeface="汉仪大黑简" panose="02010600000101010101" pitchFamily="2" charset="-122"/>
                <a:cs typeface="汉仪菱心体简" panose="02010400000101010101" charset="-122"/>
                <a:sym typeface="Arial" panose="020B0604020202020204" pitchFamily="34" charset="0"/>
              </a:rPr>
              <a:t>04</a:t>
            </a:r>
            <a:endParaRPr lang="en-US" altLang="zh-CN" sz="480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汉仪大黑简" panose="02010600000101010101" pitchFamily="2" charset="-122"/>
              <a:ea typeface="汉仪大黑简" panose="02010600000101010101" pitchFamily="2" charset="-122"/>
              <a:cs typeface="汉仪菱心体简" panose="02010400000101010101" charset="-122"/>
              <a:sym typeface="Arial" panose="020B0604020202020204" pitchFamily="34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 flipH="1">
            <a:off x="-52755" y="5751620"/>
            <a:ext cx="12240870" cy="1116581"/>
            <a:chOff x="0" y="5751620"/>
            <a:chExt cx="12240870" cy="1116581"/>
          </a:xfrm>
        </p:grpSpPr>
        <p:sp>
          <p:nvSpPr>
            <p:cNvPr id="19" name="任意多边形: 形状 18"/>
            <p:cNvSpPr/>
            <p:nvPr/>
          </p:nvSpPr>
          <p:spPr>
            <a:xfrm>
              <a:off x="0" y="6162516"/>
              <a:ext cx="12192000" cy="695485"/>
            </a:xfrm>
            <a:custGeom>
              <a:avLst/>
              <a:gdLst>
                <a:gd name="connsiteX0" fmla="*/ 12192000 w 12192000"/>
                <a:gd name="connsiteY0" fmla="*/ 0 h 695485"/>
                <a:gd name="connsiteX1" fmla="*/ 0 w 12192000"/>
                <a:gd name="connsiteY1" fmla="*/ 0 h 695485"/>
                <a:gd name="connsiteX2" fmla="*/ 0 w 12192000"/>
                <a:gd name="connsiteY2" fmla="*/ 695485 h 695485"/>
                <a:gd name="connsiteX3" fmla="*/ 12192000 w 12192000"/>
                <a:gd name="connsiteY3" fmla="*/ 695485 h 695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2000" h="695485">
                  <a:moveTo>
                    <a:pt x="12192000" y="0"/>
                  </a:moveTo>
                  <a:lnTo>
                    <a:pt x="0" y="0"/>
                  </a:lnTo>
                  <a:lnTo>
                    <a:pt x="0" y="695485"/>
                  </a:lnTo>
                  <a:lnTo>
                    <a:pt x="12192000" y="695485"/>
                  </a:lnTo>
                  <a:close/>
                </a:path>
              </a:pathLst>
            </a:custGeom>
            <a:solidFill>
              <a:srgbClr val="5A60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: 形状 19"/>
            <p:cNvSpPr/>
            <p:nvPr/>
          </p:nvSpPr>
          <p:spPr>
            <a:xfrm flipV="1">
              <a:off x="4773210" y="5751620"/>
              <a:ext cx="7418790" cy="802734"/>
            </a:xfrm>
            <a:custGeom>
              <a:avLst/>
              <a:gdLst>
                <a:gd name="connsiteX0" fmla="*/ 0 w 7212457"/>
                <a:gd name="connsiteY0" fmla="*/ 802734 h 802734"/>
                <a:gd name="connsiteX1" fmla="*/ 7212457 w 7212457"/>
                <a:gd name="connsiteY1" fmla="*/ 802734 h 802734"/>
                <a:gd name="connsiteX2" fmla="*/ 7212457 w 7212457"/>
                <a:gd name="connsiteY2" fmla="*/ 0 h 802734"/>
                <a:gd name="connsiteX3" fmla="*/ 1173289 w 7212457"/>
                <a:gd name="connsiteY3" fmla="*/ 0 h 802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12457" h="802734">
                  <a:moveTo>
                    <a:pt x="0" y="802734"/>
                  </a:moveTo>
                  <a:lnTo>
                    <a:pt x="7212457" y="802734"/>
                  </a:lnTo>
                  <a:lnTo>
                    <a:pt x="7212457" y="0"/>
                  </a:lnTo>
                  <a:lnTo>
                    <a:pt x="117328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1" name="任意多边形: 形状 20"/>
            <p:cNvSpPr/>
            <p:nvPr/>
          </p:nvSpPr>
          <p:spPr>
            <a:xfrm flipH="1">
              <a:off x="0" y="6416180"/>
              <a:ext cx="3054031" cy="441820"/>
            </a:xfrm>
            <a:custGeom>
              <a:avLst/>
              <a:gdLst>
                <a:gd name="connsiteX0" fmla="*/ 3054031 w 3054031"/>
                <a:gd name="connsiteY0" fmla="*/ 0 h 441820"/>
                <a:gd name="connsiteX1" fmla="*/ 601771 w 3054031"/>
                <a:gd name="connsiteY1" fmla="*/ 0 h 441820"/>
                <a:gd name="connsiteX2" fmla="*/ 0 w 3054031"/>
                <a:gd name="connsiteY2" fmla="*/ 441820 h 441820"/>
                <a:gd name="connsiteX3" fmla="*/ 3054031 w 3054031"/>
                <a:gd name="connsiteY3" fmla="*/ 441820 h 44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54031" h="441820">
                  <a:moveTo>
                    <a:pt x="3054031" y="0"/>
                  </a:moveTo>
                  <a:lnTo>
                    <a:pt x="601771" y="0"/>
                  </a:lnTo>
                  <a:lnTo>
                    <a:pt x="0" y="441820"/>
                  </a:lnTo>
                  <a:lnTo>
                    <a:pt x="3054031" y="44182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2" name="任意多边形: 形状 21"/>
            <p:cNvSpPr/>
            <p:nvPr/>
          </p:nvSpPr>
          <p:spPr>
            <a:xfrm flipV="1">
              <a:off x="9438968" y="6104334"/>
              <a:ext cx="2801902" cy="311847"/>
            </a:xfrm>
            <a:custGeom>
              <a:avLst/>
              <a:gdLst>
                <a:gd name="connsiteX0" fmla="*/ 0 w 7212457"/>
                <a:gd name="connsiteY0" fmla="*/ 802734 h 802734"/>
                <a:gd name="connsiteX1" fmla="*/ 7212457 w 7212457"/>
                <a:gd name="connsiteY1" fmla="*/ 802734 h 802734"/>
                <a:gd name="connsiteX2" fmla="*/ 7212457 w 7212457"/>
                <a:gd name="connsiteY2" fmla="*/ 0 h 802734"/>
                <a:gd name="connsiteX3" fmla="*/ 1173289 w 7212457"/>
                <a:gd name="connsiteY3" fmla="*/ 0 h 802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12457" h="802734">
                  <a:moveTo>
                    <a:pt x="0" y="802734"/>
                  </a:moveTo>
                  <a:lnTo>
                    <a:pt x="7212457" y="802734"/>
                  </a:lnTo>
                  <a:lnTo>
                    <a:pt x="7212457" y="0"/>
                  </a:lnTo>
                  <a:lnTo>
                    <a:pt x="1173289" y="0"/>
                  </a:lnTo>
                  <a:close/>
                </a:path>
              </a:pathLst>
            </a:custGeom>
            <a:solidFill>
              <a:srgbClr val="DFD5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: 形状 22"/>
            <p:cNvSpPr/>
            <p:nvPr/>
          </p:nvSpPr>
          <p:spPr>
            <a:xfrm flipV="1">
              <a:off x="8044708" y="6104334"/>
              <a:ext cx="2801902" cy="311847"/>
            </a:xfrm>
            <a:custGeom>
              <a:avLst/>
              <a:gdLst>
                <a:gd name="connsiteX0" fmla="*/ 0 w 7212457"/>
                <a:gd name="connsiteY0" fmla="*/ 802734 h 802734"/>
                <a:gd name="connsiteX1" fmla="*/ 7212457 w 7212457"/>
                <a:gd name="connsiteY1" fmla="*/ 802734 h 802734"/>
                <a:gd name="connsiteX2" fmla="*/ 7212457 w 7212457"/>
                <a:gd name="connsiteY2" fmla="*/ 0 h 802734"/>
                <a:gd name="connsiteX3" fmla="*/ 1173289 w 7212457"/>
                <a:gd name="connsiteY3" fmla="*/ 0 h 802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12457" h="802734">
                  <a:moveTo>
                    <a:pt x="0" y="802734"/>
                  </a:moveTo>
                  <a:lnTo>
                    <a:pt x="7212457" y="802734"/>
                  </a:lnTo>
                  <a:lnTo>
                    <a:pt x="7212457" y="0"/>
                  </a:lnTo>
                  <a:lnTo>
                    <a:pt x="1173289" y="0"/>
                  </a:lnTo>
                  <a:close/>
                </a:path>
              </a:pathLst>
            </a:custGeom>
            <a:solidFill>
              <a:srgbClr val="DFD5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4" name="任意多边形: 形状 23"/>
            <p:cNvSpPr/>
            <p:nvPr/>
          </p:nvSpPr>
          <p:spPr>
            <a:xfrm flipV="1">
              <a:off x="6454759" y="6104334"/>
              <a:ext cx="2801902" cy="311847"/>
            </a:xfrm>
            <a:custGeom>
              <a:avLst/>
              <a:gdLst>
                <a:gd name="connsiteX0" fmla="*/ 0 w 7212457"/>
                <a:gd name="connsiteY0" fmla="*/ 802734 h 802734"/>
                <a:gd name="connsiteX1" fmla="*/ 7212457 w 7212457"/>
                <a:gd name="connsiteY1" fmla="*/ 802734 h 802734"/>
                <a:gd name="connsiteX2" fmla="*/ 7212457 w 7212457"/>
                <a:gd name="connsiteY2" fmla="*/ 0 h 802734"/>
                <a:gd name="connsiteX3" fmla="*/ 1173289 w 7212457"/>
                <a:gd name="connsiteY3" fmla="*/ 0 h 802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12457" h="802734">
                  <a:moveTo>
                    <a:pt x="0" y="802734"/>
                  </a:moveTo>
                  <a:lnTo>
                    <a:pt x="7212457" y="802734"/>
                  </a:lnTo>
                  <a:lnTo>
                    <a:pt x="7212457" y="0"/>
                  </a:lnTo>
                  <a:lnTo>
                    <a:pt x="1173289" y="0"/>
                  </a:lnTo>
                  <a:close/>
                </a:path>
              </a:pathLst>
            </a:custGeom>
            <a:solidFill>
              <a:srgbClr val="DFD5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/>
            </a:p>
          </p:txBody>
        </p:sp>
        <p:sp>
          <p:nvSpPr>
            <p:cNvPr id="25" name="任意多边形: 形状 24"/>
            <p:cNvSpPr/>
            <p:nvPr/>
          </p:nvSpPr>
          <p:spPr>
            <a:xfrm flipV="1">
              <a:off x="5587346" y="6104334"/>
              <a:ext cx="2801902" cy="311847"/>
            </a:xfrm>
            <a:custGeom>
              <a:avLst/>
              <a:gdLst>
                <a:gd name="connsiteX0" fmla="*/ 0 w 7212457"/>
                <a:gd name="connsiteY0" fmla="*/ 802734 h 802734"/>
                <a:gd name="connsiteX1" fmla="*/ 7212457 w 7212457"/>
                <a:gd name="connsiteY1" fmla="*/ 802734 h 802734"/>
                <a:gd name="connsiteX2" fmla="*/ 7212457 w 7212457"/>
                <a:gd name="connsiteY2" fmla="*/ 0 h 802734"/>
                <a:gd name="connsiteX3" fmla="*/ 1173289 w 7212457"/>
                <a:gd name="connsiteY3" fmla="*/ 0 h 802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12457" h="802734">
                  <a:moveTo>
                    <a:pt x="0" y="802734"/>
                  </a:moveTo>
                  <a:lnTo>
                    <a:pt x="7212457" y="802734"/>
                  </a:lnTo>
                  <a:lnTo>
                    <a:pt x="7212457" y="0"/>
                  </a:lnTo>
                  <a:lnTo>
                    <a:pt x="1173289" y="0"/>
                  </a:lnTo>
                  <a:close/>
                </a:path>
              </a:pathLst>
            </a:custGeom>
            <a:solidFill>
              <a:srgbClr val="DFD5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6" name="任意多边形: 形状 25"/>
            <p:cNvSpPr/>
            <p:nvPr/>
          </p:nvSpPr>
          <p:spPr>
            <a:xfrm flipH="1">
              <a:off x="0" y="6556354"/>
              <a:ext cx="2801902" cy="311847"/>
            </a:xfrm>
            <a:custGeom>
              <a:avLst/>
              <a:gdLst>
                <a:gd name="connsiteX0" fmla="*/ 0 w 7212457"/>
                <a:gd name="connsiteY0" fmla="*/ 802734 h 802734"/>
                <a:gd name="connsiteX1" fmla="*/ 7212457 w 7212457"/>
                <a:gd name="connsiteY1" fmla="*/ 802734 h 802734"/>
                <a:gd name="connsiteX2" fmla="*/ 7212457 w 7212457"/>
                <a:gd name="connsiteY2" fmla="*/ 0 h 802734"/>
                <a:gd name="connsiteX3" fmla="*/ 1173289 w 7212457"/>
                <a:gd name="connsiteY3" fmla="*/ 0 h 802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12457" h="802734">
                  <a:moveTo>
                    <a:pt x="0" y="802734"/>
                  </a:moveTo>
                  <a:lnTo>
                    <a:pt x="7212457" y="802734"/>
                  </a:lnTo>
                  <a:lnTo>
                    <a:pt x="7212457" y="0"/>
                  </a:lnTo>
                  <a:lnTo>
                    <a:pt x="1173289" y="0"/>
                  </a:lnTo>
                  <a:close/>
                </a:path>
              </a:pathLst>
            </a:custGeom>
            <a:solidFill>
              <a:srgbClr val="DFD5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/>
          <p:cNvSpPr/>
          <p:nvPr/>
        </p:nvSpPr>
        <p:spPr>
          <a:xfrm>
            <a:off x="0" y="356010"/>
            <a:ext cx="12192000" cy="5815779"/>
          </a:xfrm>
          <a:custGeom>
            <a:avLst/>
            <a:gdLst>
              <a:gd name="connsiteX0" fmla="*/ 12192000 w 12192000"/>
              <a:gd name="connsiteY0" fmla="*/ 0 h 695485"/>
              <a:gd name="connsiteX1" fmla="*/ 0 w 12192000"/>
              <a:gd name="connsiteY1" fmla="*/ 0 h 695485"/>
              <a:gd name="connsiteX2" fmla="*/ 0 w 12192000"/>
              <a:gd name="connsiteY2" fmla="*/ 695485 h 695485"/>
              <a:gd name="connsiteX3" fmla="*/ 12192000 w 12192000"/>
              <a:gd name="connsiteY3" fmla="*/ 695485 h 695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95485">
                <a:moveTo>
                  <a:pt x="12192000" y="0"/>
                </a:moveTo>
                <a:lnTo>
                  <a:pt x="0" y="0"/>
                </a:lnTo>
                <a:lnTo>
                  <a:pt x="0" y="695485"/>
                </a:lnTo>
                <a:lnTo>
                  <a:pt x="12192000" y="695485"/>
                </a:lnTo>
                <a:close/>
              </a:path>
            </a:pathLst>
          </a:custGeom>
          <a:solidFill>
            <a:srgbClr val="DFD5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任意多边形: 形状 24"/>
          <p:cNvSpPr/>
          <p:nvPr/>
        </p:nvSpPr>
        <p:spPr>
          <a:xfrm flipV="1">
            <a:off x="3868804" y="0"/>
            <a:ext cx="8323196" cy="2533650"/>
          </a:xfrm>
          <a:custGeom>
            <a:avLst/>
            <a:gdLst>
              <a:gd name="connsiteX0" fmla="*/ 0 w 8323196"/>
              <a:gd name="connsiteY0" fmla="*/ 2533650 h 2533650"/>
              <a:gd name="connsiteX1" fmla="*/ 8323196 w 8323196"/>
              <a:gd name="connsiteY1" fmla="*/ 2533650 h 2533650"/>
              <a:gd name="connsiteX2" fmla="*/ 8323196 w 8323196"/>
              <a:gd name="connsiteY2" fmla="*/ 0 h 2533650"/>
              <a:gd name="connsiteX3" fmla="*/ 1272839 w 8323196"/>
              <a:gd name="connsiteY3" fmla="*/ 0 h 2533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3196" h="2533650">
                <a:moveTo>
                  <a:pt x="0" y="2533650"/>
                </a:moveTo>
                <a:lnTo>
                  <a:pt x="8323196" y="2533650"/>
                </a:lnTo>
                <a:lnTo>
                  <a:pt x="8323196" y="0"/>
                </a:lnTo>
                <a:lnTo>
                  <a:pt x="127283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" name="任意多边形: 形状 5"/>
          <p:cNvSpPr/>
          <p:nvPr/>
        </p:nvSpPr>
        <p:spPr>
          <a:xfrm flipH="1">
            <a:off x="-1" y="3163416"/>
            <a:ext cx="3054031" cy="3694584"/>
          </a:xfrm>
          <a:custGeom>
            <a:avLst/>
            <a:gdLst>
              <a:gd name="connsiteX0" fmla="*/ 3054031 w 3054031"/>
              <a:gd name="connsiteY0" fmla="*/ 0 h 441820"/>
              <a:gd name="connsiteX1" fmla="*/ 601771 w 3054031"/>
              <a:gd name="connsiteY1" fmla="*/ 0 h 441820"/>
              <a:gd name="connsiteX2" fmla="*/ 0 w 3054031"/>
              <a:gd name="connsiteY2" fmla="*/ 441820 h 441820"/>
              <a:gd name="connsiteX3" fmla="*/ 3054031 w 3054031"/>
              <a:gd name="connsiteY3" fmla="*/ 441820 h 441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4031" h="441820">
                <a:moveTo>
                  <a:pt x="3054031" y="0"/>
                </a:moveTo>
                <a:lnTo>
                  <a:pt x="601771" y="0"/>
                </a:lnTo>
                <a:lnTo>
                  <a:pt x="0" y="441820"/>
                </a:lnTo>
                <a:lnTo>
                  <a:pt x="3054031" y="4418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1" name="任意多边形: 形状 20"/>
          <p:cNvSpPr/>
          <p:nvPr/>
        </p:nvSpPr>
        <p:spPr>
          <a:xfrm flipH="1">
            <a:off x="0" y="1009650"/>
            <a:ext cx="10825316" cy="5572801"/>
          </a:xfrm>
          <a:custGeom>
            <a:avLst/>
            <a:gdLst>
              <a:gd name="connsiteX0" fmla="*/ 0 w 7212457"/>
              <a:gd name="connsiteY0" fmla="*/ 802734 h 802734"/>
              <a:gd name="connsiteX1" fmla="*/ 7212457 w 7212457"/>
              <a:gd name="connsiteY1" fmla="*/ 802734 h 802734"/>
              <a:gd name="connsiteX2" fmla="*/ 7212457 w 7212457"/>
              <a:gd name="connsiteY2" fmla="*/ 0 h 802734"/>
              <a:gd name="connsiteX3" fmla="*/ 1173289 w 7212457"/>
              <a:gd name="connsiteY3" fmla="*/ 0 h 80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12457" h="802734">
                <a:moveTo>
                  <a:pt x="0" y="802734"/>
                </a:moveTo>
                <a:lnTo>
                  <a:pt x="7212457" y="802734"/>
                </a:lnTo>
                <a:lnTo>
                  <a:pt x="7212457" y="0"/>
                </a:lnTo>
                <a:lnTo>
                  <a:pt x="1173289" y="0"/>
                </a:lnTo>
                <a:close/>
              </a:path>
            </a:pathLst>
          </a:custGeom>
          <a:solidFill>
            <a:srgbClr val="5A60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0" name="任意多边形: 形状 29"/>
          <p:cNvSpPr/>
          <p:nvPr/>
        </p:nvSpPr>
        <p:spPr>
          <a:xfrm flipV="1">
            <a:off x="2111120" y="1009650"/>
            <a:ext cx="10080880" cy="5562600"/>
          </a:xfrm>
          <a:custGeom>
            <a:avLst/>
            <a:gdLst>
              <a:gd name="connsiteX0" fmla="*/ 0 w 10080880"/>
              <a:gd name="connsiteY0" fmla="*/ 5562600 h 5562600"/>
              <a:gd name="connsiteX1" fmla="*/ 10080880 w 10080880"/>
              <a:gd name="connsiteY1" fmla="*/ 5562600 h 5562600"/>
              <a:gd name="connsiteX2" fmla="*/ 10080880 w 10080880"/>
              <a:gd name="connsiteY2" fmla="*/ 0 h 5562600"/>
              <a:gd name="connsiteX3" fmla="*/ 1757789 w 10080880"/>
              <a:gd name="connsiteY3" fmla="*/ 0 h 556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80880" h="5562600">
                <a:moveTo>
                  <a:pt x="0" y="5562600"/>
                </a:moveTo>
                <a:lnTo>
                  <a:pt x="10080880" y="5562600"/>
                </a:lnTo>
                <a:lnTo>
                  <a:pt x="10080880" y="0"/>
                </a:lnTo>
                <a:lnTo>
                  <a:pt x="1757789" y="0"/>
                </a:lnTo>
                <a:close/>
              </a:path>
            </a:pathLst>
          </a:custGeom>
          <a:solidFill>
            <a:srgbClr val="5A60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2" name="文本框 16"/>
          <p:cNvSpPr txBox="1"/>
          <p:nvPr/>
        </p:nvSpPr>
        <p:spPr>
          <a:xfrm>
            <a:off x="2274230" y="2262717"/>
            <a:ext cx="480131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6000" dirty="0">
                <a:solidFill>
                  <a:schemeClr val="bg1"/>
                </a:solidFill>
                <a:latin typeface="汉仪大黑简" panose="02010600000101010101" pitchFamily="2" charset="-122"/>
                <a:ea typeface="汉仪大黑简" panose="02010600000101010101" pitchFamily="2" charset="-122"/>
                <a:cs typeface="汉仪菱心体简" panose="02010400000101010101" charset="-122"/>
                <a:sym typeface="汉仪菱心体简" panose="02010400000101010101" charset="-122"/>
              </a:rPr>
              <a:t>论文选题背景</a:t>
            </a:r>
            <a:endParaRPr lang="zh-CN" altLang="en-US" sz="6000" dirty="0">
              <a:solidFill>
                <a:schemeClr val="bg1"/>
              </a:solidFill>
              <a:latin typeface="汉仪大黑简" panose="02010600000101010101" pitchFamily="2" charset="-122"/>
              <a:ea typeface="汉仪大黑简" panose="02010600000101010101" pitchFamily="2" charset="-122"/>
              <a:cs typeface="汉仪菱心体简" panose="02010400000101010101" charset="-122"/>
              <a:sym typeface="汉仪菱心体简" panose="02010400000101010101" charset="-122"/>
            </a:endParaRPr>
          </a:p>
        </p:txBody>
      </p:sp>
      <p:sp>
        <p:nvSpPr>
          <p:cNvPr id="23" name="文本框 179"/>
          <p:cNvSpPr txBox="1">
            <a:spLocks noChangeArrowheads="1"/>
          </p:cNvSpPr>
          <p:nvPr/>
        </p:nvSpPr>
        <p:spPr bwMode="auto">
          <a:xfrm flipH="1">
            <a:off x="898831" y="2091447"/>
            <a:ext cx="230959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88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汉仪大黑简" panose="02010600000101010101" pitchFamily="2" charset="-122"/>
                <a:ea typeface="汉仪大黑简" panose="02010600000101010101" pitchFamily="2" charset="-122"/>
                <a:cs typeface="汉仪菱心体简" panose="02010400000101010101" charset="-122"/>
                <a:sym typeface="Arial" panose="020B0604020202020204" pitchFamily="34" charset="0"/>
              </a:rPr>
              <a:t>01</a:t>
            </a:r>
            <a:endParaRPr lang="en-US" altLang="zh-CN" sz="88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汉仪大黑简" panose="02010600000101010101" pitchFamily="2" charset="-122"/>
              <a:ea typeface="汉仪大黑简" panose="02010600000101010101" pitchFamily="2" charset="-122"/>
              <a:cs typeface="汉仪菱心体简" panose="02010400000101010101" charset="-122"/>
              <a:sym typeface="Arial" panose="020B0604020202020204" pitchFamily="34" charset="0"/>
            </a:endParaRPr>
          </a:p>
        </p:txBody>
      </p:sp>
      <p:sp>
        <p:nvSpPr>
          <p:cNvPr id="34" name="任意多边形: 形状 33"/>
          <p:cNvSpPr/>
          <p:nvPr/>
        </p:nvSpPr>
        <p:spPr>
          <a:xfrm>
            <a:off x="0" y="6181566"/>
            <a:ext cx="12192000" cy="695484"/>
          </a:xfrm>
          <a:custGeom>
            <a:avLst/>
            <a:gdLst>
              <a:gd name="connsiteX0" fmla="*/ 0 w 12192000"/>
              <a:gd name="connsiteY0" fmla="*/ 0 h 695484"/>
              <a:gd name="connsiteX1" fmla="*/ 12192000 w 12192000"/>
              <a:gd name="connsiteY1" fmla="*/ 0 h 695484"/>
              <a:gd name="connsiteX2" fmla="*/ 12192000 w 12192000"/>
              <a:gd name="connsiteY2" fmla="*/ 695484 h 695484"/>
              <a:gd name="connsiteX3" fmla="*/ 0 w 12192000"/>
              <a:gd name="connsiteY3" fmla="*/ 695484 h 695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95484">
                <a:moveTo>
                  <a:pt x="0" y="0"/>
                </a:moveTo>
                <a:lnTo>
                  <a:pt x="12192000" y="0"/>
                </a:lnTo>
                <a:lnTo>
                  <a:pt x="12192000" y="695484"/>
                </a:lnTo>
                <a:lnTo>
                  <a:pt x="0" y="69548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36" name="任意多边形: 形状 35"/>
          <p:cNvSpPr/>
          <p:nvPr/>
        </p:nvSpPr>
        <p:spPr>
          <a:xfrm flipV="1">
            <a:off x="7984847" y="6143738"/>
            <a:ext cx="4207153" cy="542813"/>
          </a:xfrm>
          <a:custGeom>
            <a:avLst/>
            <a:gdLst>
              <a:gd name="connsiteX0" fmla="*/ 0 w 4207153"/>
              <a:gd name="connsiteY0" fmla="*/ 542813 h 542813"/>
              <a:gd name="connsiteX1" fmla="*/ 4207153 w 4207153"/>
              <a:gd name="connsiteY1" fmla="*/ 542813 h 542813"/>
              <a:gd name="connsiteX2" fmla="*/ 4207153 w 4207153"/>
              <a:gd name="connsiteY2" fmla="*/ 0 h 542813"/>
              <a:gd name="connsiteX3" fmla="*/ 260551 w 4207153"/>
              <a:gd name="connsiteY3" fmla="*/ 0 h 542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7153" h="542813">
                <a:moveTo>
                  <a:pt x="0" y="542813"/>
                </a:moveTo>
                <a:lnTo>
                  <a:pt x="4207153" y="542813"/>
                </a:lnTo>
                <a:lnTo>
                  <a:pt x="4207153" y="0"/>
                </a:lnTo>
                <a:lnTo>
                  <a:pt x="260551" y="0"/>
                </a:lnTo>
                <a:close/>
              </a:path>
            </a:pathLst>
          </a:custGeom>
          <a:solidFill>
            <a:srgbClr val="DFD5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1" name="文本框 179"/>
          <p:cNvSpPr txBox="1">
            <a:spLocks noChangeArrowheads="1"/>
          </p:cNvSpPr>
          <p:nvPr/>
        </p:nvSpPr>
        <p:spPr bwMode="auto">
          <a:xfrm flipH="1">
            <a:off x="744436" y="406259"/>
            <a:ext cx="10418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36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汉仪大黑简" panose="02010600000101010101" pitchFamily="2" charset="-122"/>
                <a:ea typeface="汉仪大黑简" panose="02010600000101010101" pitchFamily="2" charset="-122"/>
                <a:cs typeface="汉仪菱心体简" panose="02010400000101010101" charset="-122"/>
                <a:sym typeface="Arial" panose="020B0604020202020204" pitchFamily="34" charset="0"/>
              </a:rPr>
              <a:t>PART ONE</a:t>
            </a:r>
            <a:endParaRPr lang="en-US" altLang="zh-CN" sz="360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汉仪大黑简" panose="02010600000101010101" pitchFamily="2" charset="-122"/>
              <a:ea typeface="汉仪大黑简" panose="02010600000101010101" pitchFamily="2" charset="-122"/>
              <a:cs typeface="汉仪菱心体简" panose="02010400000101010101" charset="-122"/>
              <a:sym typeface="Arial" panose="020B0604020202020204" pitchFamily="34" charset="0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745771" y="3553506"/>
            <a:ext cx="6523376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汉仪君黑-45简" panose="020B0604020202020204" charset="-122"/>
                <a:ea typeface="汉仪君黑-45简" panose="020B0604020202020204" charset="-122"/>
                <a:cs typeface="汉仪菱心体简" panose="02010400000101010101" charset="-122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汉仪君黑-45简" panose="020B0604020202020204" charset="-122"/>
              <a:ea typeface="汉仪君黑-45简" panose="020B0604020202020204" charset="-122"/>
              <a:cs typeface="汉仪菱心体简" panose="02010400000101010101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汉仪君黑-45简" panose="020B0604020202020204" charset="-122"/>
              <a:ea typeface="汉仪君黑-45简" panose="020B0604020202020204" charset="-122"/>
              <a:cs typeface="汉仪菱心体简" panose="02010400000101010101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汉仪君黑-45简" panose="020B0604020202020204" charset="-122"/>
              <a:ea typeface="汉仪君黑-45简" panose="020B0604020202020204" charset="-122"/>
              <a:cs typeface="汉仪菱心体简" panose="02010400000101010101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51817" y="2437573"/>
            <a:ext cx="4194412" cy="220084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16"/>
          <p:cNvSpPr txBox="1"/>
          <p:nvPr/>
        </p:nvSpPr>
        <p:spPr>
          <a:xfrm>
            <a:off x="4772561" y="369278"/>
            <a:ext cx="2646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3200" dirty="0">
                <a:solidFill>
                  <a:srgbClr val="5A60AE"/>
                </a:solidFill>
                <a:latin typeface="汉仪大黑简" panose="02010600000101010101" pitchFamily="2" charset="-122"/>
                <a:ea typeface="汉仪大黑简" panose="02010600000101010101" pitchFamily="2" charset="-122"/>
                <a:cs typeface="汉仪菱心体简" panose="02010400000101010101" charset="-122"/>
                <a:sym typeface="汉仪菱心体简" panose="02010400000101010101" charset="-122"/>
              </a:rPr>
              <a:t>论文选题背景</a:t>
            </a:r>
            <a:endParaRPr lang="zh-CN" altLang="en-US" sz="3200" dirty="0">
              <a:solidFill>
                <a:srgbClr val="5A60AE"/>
              </a:solidFill>
              <a:latin typeface="汉仪大黑简" panose="02010600000101010101" pitchFamily="2" charset="-122"/>
              <a:ea typeface="汉仪大黑简" panose="02010600000101010101" pitchFamily="2" charset="-122"/>
              <a:cs typeface="汉仪菱心体简" panose="02010400000101010101" charset="-122"/>
              <a:sym typeface="汉仪菱心体简" panose="0201040000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860860" y="874704"/>
            <a:ext cx="24193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/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  <a:latin typeface="汉仪君黑-45简" panose="020B0604020202020204" charset="-122"/>
                <a:ea typeface="汉仪君黑-45简" panose="020B0604020202020204" charset="-122"/>
                <a:cs typeface="汉仪菱心体简" panose="02010400000101010101" charset="-122"/>
              </a:rPr>
              <a:t>Research background</a:t>
            </a:r>
            <a:endParaRPr lang="en-US" altLang="zh-CN" sz="1400" dirty="0">
              <a:solidFill>
                <a:schemeClr val="bg1">
                  <a:lumMod val="50000"/>
                </a:schemeClr>
              </a:solidFill>
              <a:latin typeface="汉仪君黑-45简" panose="020B0604020202020204" charset="-122"/>
              <a:ea typeface="汉仪君黑-45简" panose="020B0604020202020204" charset="-122"/>
              <a:cs typeface="汉仪菱心体简" panose="02010400000101010101" charset="-122"/>
            </a:endParaRPr>
          </a:p>
        </p:txBody>
      </p:sp>
      <p:sp>
        <p:nvSpPr>
          <p:cNvPr id="4" name="任意多边形: 形状 78"/>
          <p:cNvSpPr>
            <a:spLocks noChangeAspect="1"/>
          </p:cNvSpPr>
          <p:nvPr/>
        </p:nvSpPr>
        <p:spPr>
          <a:xfrm>
            <a:off x="7281198" y="3045911"/>
            <a:ext cx="1657350" cy="1370646"/>
          </a:xfrm>
          <a:prstGeom prst="ellipse">
            <a:avLst/>
          </a:prstGeom>
          <a:solidFill>
            <a:srgbClr val="5A60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5" b="1" dirty="0">
              <a:solidFill>
                <a:schemeClr val="bg1"/>
              </a:solidFill>
              <a:latin typeface="汉仪君黑-45简" panose="020B0604020202020204" charset="-122"/>
              <a:ea typeface="汉仪君黑-45简" panose="020B0604020202020204" charset="-122"/>
              <a:cs typeface="微软雅黑" panose="020B0503020204020204" charset="-122"/>
              <a:sym typeface="汉仪君黑-45简" panose="020B0604020202020204" charset="-122"/>
            </a:endParaRPr>
          </a:p>
        </p:txBody>
      </p:sp>
      <p:sp>
        <p:nvSpPr>
          <p:cNvPr id="5" name="任意多边形: 形状 76"/>
          <p:cNvSpPr>
            <a:spLocks noChangeAspect="1"/>
          </p:cNvSpPr>
          <p:nvPr/>
        </p:nvSpPr>
        <p:spPr>
          <a:xfrm>
            <a:off x="3388013" y="3045911"/>
            <a:ext cx="1657350" cy="1370646"/>
          </a:xfrm>
          <a:prstGeom prst="ellipse">
            <a:avLst/>
          </a:prstGeom>
          <a:solidFill>
            <a:srgbClr val="DFD5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bg1"/>
              </a:solidFill>
              <a:latin typeface="汉仪君黑-45简" panose="020B0604020202020204" charset="-122"/>
              <a:ea typeface="汉仪君黑-45简" panose="020B0604020202020204" charset="-122"/>
              <a:cs typeface="微软雅黑" panose="020B0503020204020204" charset="-122"/>
              <a:sym typeface="汉仪君黑-45简" panose="020B0604020202020204" charset="-122"/>
            </a:endParaRPr>
          </a:p>
        </p:txBody>
      </p:sp>
      <p:sp>
        <p:nvSpPr>
          <p:cNvPr id="8" name="任意多边形: 形状 77"/>
          <p:cNvSpPr>
            <a:spLocks noChangeAspect="1"/>
          </p:cNvSpPr>
          <p:nvPr/>
        </p:nvSpPr>
        <p:spPr>
          <a:xfrm>
            <a:off x="4685953" y="3045911"/>
            <a:ext cx="1657350" cy="1370646"/>
          </a:xfrm>
          <a:prstGeom prst="ellipse">
            <a:avLst/>
          </a:prstGeom>
          <a:solidFill>
            <a:srgbClr val="5A60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5" b="1" dirty="0">
              <a:solidFill>
                <a:schemeClr val="bg1"/>
              </a:solidFill>
              <a:latin typeface="汉仪君黑-45简" panose="020B0604020202020204" charset="-122"/>
              <a:ea typeface="汉仪君黑-45简" panose="020B0604020202020204" charset="-122"/>
              <a:cs typeface="微软雅黑" panose="020B0503020204020204" charset="-122"/>
              <a:sym typeface="汉仪君黑-45简" panose="020B0604020202020204" charset="-122"/>
            </a:endParaRPr>
          </a:p>
        </p:txBody>
      </p:sp>
      <p:sp>
        <p:nvSpPr>
          <p:cNvPr id="9" name="任意多边形: 形状 71"/>
          <p:cNvSpPr>
            <a:spLocks noChangeAspect="1"/>
          </p:cNvSpPr>
          <p:nvPr/>
        </p:nvSpPr>
        <p:spPr>
          <a:xfrm>
            <a:off x="5983258" y="3045911"/>
            <a:ext cx="1657350" cy="1370646"/>
          </a:xfrm>
          <a:prstGeom prst="ellipse">
            <a:avLst/>
          </a:prstGeom>
          <a:solidFill>
            <a:srgbClr val="DFD5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5" b="1" dirty="0">
              <a:solidFill>
                <a:schemeClr val="bg1"/>
              </a:solidFill>
              <a:latin typeface="汉仪君黑-45简" panose="020B0604020202020204" charset="-122"/>
              <a:ea typeface="汉仪君黑-45简" panose="020B0604020202020204" charset="-122"/>
              <a:cs typeface="微软雅黑" panose="020B0503020204020204" charset="-122"/>
              <a:sym typeface="汉仪君黑-45简" panose="020B0604020202020204" charset="-122"/>
            </a:endParaRPr>
          </a:p>
        </p:txBody>
      </p:sp>
      <p:cxnSp>
        <p:nvCxnSpPr>
          <p:cNvPr id="10" name="任意多边形: 形状 75"/>
          <p:cNvCxnSpPr/>
          <p:nvPr/>
        </p:nvCxnSpPr>
        <p:spPr>
          <a:xfrm flipV="1">
            <a:off x="8053287" y="2253931"/>
            <a:ext cx="932180" cy="641985"/>
          </a:xfrm>
          <a:prstGeom prst="bentConnector3">
            <a:avLst>
              <a:gd name="adj1" fmla="val -2255"/>
            </a:avLst>
          </a:prstGeom>
          <a:ln w="19050">
            <a:solidFill>
              <a:srgbClr val="877DB1"/>
            </a:soli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任意多边形: 形状 74"/>
          <p:cNvCxnSpPr/>
          <p:nvPr/>
        </p:nvCxnSpPr>
        <p:spPr>
          <a:xfrm rot="5400000">
            <a:off x="4048659" y="3842883"/>
            <a:ext cx="644208" cy="2245042"/>
          </a:xfrm>
          <a:prstGeom prst="bentConnector2">
            <a:avLst/>
          </a:prstGeom>
          <a:ln w="19050">
            <a:solidFill>
              <a:srgbClr val="877DB1"/>
            </a:soli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任意多边形: 形状 73"/>
          <p:cNvCxnSpPr/>
          <p:nvPr/>
        </p:nvCxnSpPr>
        <p:spPr>
          <a:xfrm rot="5400000" flipV="1">
            <a:off x="7541477" y="3784916"/>
            <a:ext cx="643890" cy="2244725"/>
          </a:xfrm>
          <a:prstGeom prst="bentConnector2">
            <a:avLst/>
          </a:prstGeom>
          <a:ln w="19050">
            <a:solidFill>
              <a:srgbClr val="877DB1"/>
            </a:soli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任意多边形: 形状 72"/>
          <p:cNvCxnSpPr/>
          <p:nvPr/>
        </p:nvCxnSpPr>
        <p:spPr>
          <a:xfrm flipH="1" flipV="1">
            <a:off x="3248242" y="2272981"/>
            <a:ext cx="932180" cy="641985"/>
          </a:xfrm>
          <a:prstGeom prst="bentConnector3">
            <a:avLst>
              <a:gd name="adj1" fmla="val -2255"/>
            </a:avLst>
          </a:prstGeom>
          <a:ln w="19050">
            <a:solidFill>
              <a:srgbClr val="877DB1"/>
            </a:soli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组合 13"/>
          <p:cNvGrpSpPr/>
          <p:nvPr/>
        </p:nvGrpSpPr>
        <p:grpSpPr>
          <a:xfrm>
            <a:off x="7927399" y="3518240"/>
            <a:ext cx="356870" cy="377825"/>
            <a:chOff x="6180138" y="11274426"/>
            <a:chExt cx="357188" cy="377825"/>
          </a:xfrm>
        </p:grpSpPr>
        <p:sp>
          <p:nvSpPr>
            <p:cNvPr id="15" name="任意多边形: 形状 172"/>
            <p:cNvSpPr/>
            <p:nvPr/>
          </p:nvSpPr>
          <p:spPr bwMode="auto">
            <a:xfrm>
              <a:off x="6180138" y="11274426"/>
              <a:ext cx="357188" cy="377825"/>
            </a:xfrm>
            <a:custGeom>
              <a:avLst/>
              <a:gdLst>
                <a:gd name="T0" fmla="*/ 109 w 225"/>
                <a:gd name="T1" fmla="*/ 196 h 238"/>
                <a:gd name="T2" fmla="*/ 192 w 225"/>
                <a:gd name="T3" fmla="*/ 229 h 238"/>
                <a:gd name="T4" fmla="*/ 225 w 225"/>
                <a:gd name="T5" fmla="*/ 0 h 238"/>
                <a:gd name="T6" fmla="*/ 0 w 225"/>
                <a:gd name="T7" fmla="*/ 152 h 238"/>
                <a:gd name="T8" fmla="*/ 67 w 225"/>
                <a:gd name="T9" fmla="*/ 176 h 238"/>
                <a:gd name="T10" fmla="*/ 89 w 225"/>
                <a:gd name="T11" fmla="*/ 238 h 238"/>
                <a:gd name="T12" fmla="*/ 109 w 225"/>
                <a:gd name="T13" fmla="*/ 196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5" h="238">
                  <a:moveTo>
                    <a:pt x="109" y="196"/>
                  </a:moveTo>
                  <a:lnTo>
                    <a:pt x="192" y="229"/>
                  </a:lnTo>
                  <a:lnTo>
                    <a:pt x="225" y="0"/>
                  </a:lnTo>
                  <a:lnTo>
                    <a:pt x="0" y="152"/>
                  </a:lnTo>
                  <a:lnTo>
                    <a:pt x="67" y="176"/>
                  </a:lnTo>
                  <a:lnTo>
                    <a:pt x="89" y="238"/>
                  </a:lnTo>
                  <a:lnTo>
                    <a:pt x="109" y="196"/>
                  </a:lnTo>
                  <a:close/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汉仪君黑-45简" panose="020B0604020202020204" charset="-122"/>
                <a:ea typeface="汉仪君黑-45简" panose="020B0604020202020204" charset="-122"/>
                <a:cs typeface="微软雅黑" panose="020B0503020204020204" charset="-122"/>
                <a:sym typeface="汉仪君黑-45简" panose="020B0604020202020204" charset="-122"/>
              </a:endParaRPr>
            </a:p>
          </p:txBody>
        </p:sp>
        <p:sp>
          <p:nvSpPr>
            <p:cNvPr id="16" name="任意多边形: 形状 173"/>
            <p:cNvSpPr>
              <a:spLocks noChangeShapeType="1"/>
            </p:cNvSpPr>
            <p:nvPr/>
          </p:nvSpPr>
          <p:spPr bwMode="auto">
            <a:xfrm flipV="1">
              <a:off x="6313488" y="11277601"/>
              <a:ext cx="220663" cy="247650"/>
            </a:xfrm>
            <a:prstGeom prst="line">
              <a:avLst/>
            </a:prstGeom>
            <a:noFill/>
            <a:ln w="15875" cap="rnd">
              <a:solidFill>
                <a:schemeClr val="bg1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cs typeface="微软雅黑" panose="020B0503020204020204" charset="-122"/>
              </a:endParaRPr>
            </a:p>
          </p:txBody>
        </p:sp>
        <p:sp>
          <p:nvSpPr>
            <p:cNvPr id="17" name="任意多边形: 形状 174"/>
            <p:cNvSpPr>
              <a:spLocks noChangeShapeType="1"/>
            </p:cNvSpPr>
            <p:nvPr/>
          </p:nvSpPr>
          <p:spPr bwMode="auto">
            <a:xfrm flipV="1">
              <a:off x="6353176" y="11279188"/>
              <a:ext cx="182563" cy="306388"/>
            </a:xfrm>
            <a:prstGeom prst="line">
              <a:avLst/>
            </a:prstGeom>
            <a:noFill/>
            <a:ln w="15875" cap="flat">
              <a:solidFill>
                <a:schemeClr val="bg1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cs typeface="微软雅黑" panose="020B0503020204020204" charset="-122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4061519" y="3658124"/>
            <a:ext cx="342900" cy="303213"/>
            <a:chOff x="4537075" y="10596564"/>
            <a:chExt cx="342900" cy="303213"/>
          </a:xfrm>
        </p:grpSpPr>
        <p:sp>
          <p:nvSpPr>
            <p:cNvPr id="19" name="任意多边形: 形状 441"/>
            <p:cNvSpPr>
              <a:spLocks noChangeShapeType="1"/>
            </p:cNvSpPr>
            <p:nvPr/>
          </p:nvSpPr>
          <p:spPr bwMode="auto">
            <a:xfrm flipH="1">
              <a:off x="4594225" y="10604501"/>
              <a:ext cx="71438" cy="73025"/>
            </a:xfrm>
            <a:prstGeom prst="line">
              <a:avLst/>
            </a:prstGeom>
            <a:noFill/>
            <a:ln w="15875" cap="rnd">
              <a:solidFill>
                <a:srgbClr val="5A60AE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cs typeface="微软雅黑" panose="020B0503020204020204" charset="-122"/>
              </a:endParaRPr>
            </a:p>
          </p:txBody>
        </p:sp>
        <p:sp>
          <p:nvSpPr>
            <p:cNvPr id="20" name="任意多边形: 形状 442"/>
            <p:cNvSpPr/>
            <p:nvPr/>
          </p:nvSpPr>
          <p:spPr bwMode="auto">
            <a:xfrm>
              <a:off x="4537075" y="10596564"/>
              <a:ext cx="342900" cy="303213"/>
            </a:xfrm>
            <a:custGeom>
              <a:avLst/>
              <a:gdLst>
                <a:gd name="T0" fmla="*/ 216 w 216"/>
                <a:gd name="T1" fmla="*/ 191 h 191"/>
                <a:gd name="T2" fmla="*/ 0 w 216"/>
                <a:gd name="T3" fmla="*/ 191 h 191"/>
                <a:gd name="T4" fmla="*/ 0 w 216"/>
                <a:gd name="T5" fmla="*/ 0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" h="191">
                  <a:moveTo>
                    <a:pt x="216" y="191"/>
                  </a:moveTo>
                  <a:lnTo>
                    <a:pt x="0" y="191"/>
                  </a:lnTo>
                  <a:lnTo>
                    <a:pt x="0" y="0"/>
                  </a:lnTo>
                </a:path>
              </a:pathLst>
            </a:custGeom>
            <a:noFill/>
            <a:ln w="15875" cap="flat">
              <a:solidFill>
                <a:srgbClr val="5A60AE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汉仪君黑-45简" panose="020B0604020202020204" charset="-122"/>
                <a:ea typeface="汉仪君黑-45简" panose="020B0604020202020204" charset="-122"/>
                <a:cs typeface="微软雅黑" panose="020B0503020204020204" charset="-122"/>
                <a:sym typeface="汉仪君黑-45简" panose="020B0604020202020204" charset="-122"/>
              </a:endParaRPr>
            </a:p>
          </p:txBody>
        </p:sp>
        <p:sp>
          <p:nvSpPr>
            <p:cNvPr id="21" name="任意多边形: 形状 443"/>
            <p:cNvSpPr/>
            <p:nvPr/>
          </p:nvSpPr>
          <p:spPr bwMode="auto">
            <a:xfrm>
              <a:off x="4595813" y="10768014"/>
              <a:ext cx="58738" cy="93663"/>
            </a:xfrm>
            <a:custGeom>
              <a:avLst/>
              <a:gdLst>
                <a:gd name="T0" fmla="*/ 0 w 37"/>
                <a:gd name="T1" fmla="*/ 58 h 58"/>
                <a:gd name="T2" fmla="*/ 0 w 37"/>
                <a:gd name="T3" fmla="*/ 12 h 58"/>
                <a:gd name="T4" fmla="*/ 12 w 37"/>
                <a:gd name="T5" fmla="*/ 0 h 58"/>
                <a:gd name="T6" fmla="*/ 25 w 37"/>
                <a:gd name="T7" fmla="*/ 0 h 58"/>
                <a:gd name="T8" fmla="*/ 37 w 37"/>
                <a:gd name="T9" fmla="*/ 12 h 58"/>
                <a:gd name="T10" fmla="*/ 37 w 37"/>
                <a:gd name="T11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58">
                  <a:moveTo>
                    <a:pt x="0" y="58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31" y="0"/>
                    <a:pt x="37" y="5"/>
                    <a:pt x="37" y="12"/>
                  </a:cubicBezTo>
                  <a:cubicBezTo>
                    <a:pt x="37" y="58"/>
                    <a:pt x="37" y="58"/>
                    <a:pt x="37" y="58"/>
                  </a:cubicBezTo>
                </a:path>
              </a:pathLst>
            </a:custGeom>
            <a:noFill/>
            <a:ln w="15875" cap="flat">
              <a:solidFill>
                <a:srgbClr val="5A60AE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汉仪君黑-45简" panose="020B0604020202020204" charset="-122"/>
                <a:ea typeface="汉仪君黑-45简" panose="020B0604020202020204" charset="-122"/>
                <a:cs typeface="微软雅黑" panose="020B0503020204020204" charset="-122"/>
                <a:sym typeface="汉仪君黑-45简" panose="020B0604020202020204" charset="-122"/>
              </a:endParaRPr>
            </a:p>
          </p:txBody>
        </p:sp>
        <p:sp>
          <p:nvSpPr>
            <p:cNvPr id="22" name="任意多边形: 形状 444"/>
            <p:cNvSpPr/>
            <p:nvPr/>
          </p:nvSpPr>
          <p:spPr bwMode="auto">
            <a:xfrm>
              <a:off x="4703763" y="10701339"/>
              <a:ext cx="58738" cy="160338"/>
            </a:xfrm>
            <a:custGeom>
              <a:avLst/>
              <a:gdLst>
                <a:gd name="T0" fmla="*/ 0 w 37"/>
                <a:gd name="T1" fmla="*/ 99 h 99"/>
                <a:gd name="T2" fmla="*/ 0 w 37"/>
                <a:gd name="T3" fmla="*/ 12 h 99"/>
                <a:gd name="T4" fmla="*/ 12 w 37"/>
                <a:gd name="T5" fmla="*/ 0 h 99"/>
                <a:gd name="T6" fmla="*/ 25 w 37"/>
                <a:gd name="T7" fmla="*/ 0 h 99"/>
                <a:gd name="T8" fmla="*/ 37 w 37"/>
                <a:gd name="T9" fmla="*/ 12 h 99"/>
                <a:gd name="T10" fmla="*/ 37 w 37"/>
                <a:gd name="T11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99">
                  <a:moveTo>
                    <a:pt x="0" y="99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5"/>
                    <a:pt x="6" y="0"/>
                    <a:pt x="1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32" y="0"/>
                    <a:pt x="37" y="5"/>
                    <a:pt x="37" y="12"/>
                  </a:cubicBezTo>
                  <a:cubicBezTo>
                    <a:pt x="37" y="99"/>
                    <a:pt x="37" y="99"/>
                    <a:pt x="37" y="99"/>
                  </a:cubicBezTo>
                </a:path>
              </a:pathLst>
            </a:custGeom>
            <a:noFill/>
            <a:ln w="15875" cap="flat">
              <a:solidFill>
                <a:srgbClr val="5A60AE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汉仪君黑-45简" panose="020B0604020202020204" charset="-122"/>
                <a:ea typeface="汉仪君黑-45简" panose="020B0604020202020204" charset="-122"/>
                <a:cs typeface="微软雅黑" panose="020B0503020204020204" charset="-122"/>
                <a:sym typeface="汉仪君黑-45简" panose="020B0604020202020204" charset="-122"/>
              </a:endParaRPr>
            </a:p>
          </p:txBody>
        </p:sp>
        <p:sp>
          <p:nvSpPr>
            <p:cNvPr id="23" name="任意多边形: 形状 445"/>
            <p:cNvSpPr/>
            <p:nvPr/>
          </p:nvSpPr>
          <p:spPr bwMode="auto">
            <a:xfrm>
              <a:off x="4813300" y="10604501"/>
              <a:ext cx="58738" cy="257175"/>
            </a:xfrm>
            <a:custGeom>
              <a:avLst/>
              <a:gdLst>
                <a:gd name="T0" fmla="*/ 0 w 37"/>
                <a:gd name="T1" fmla="*/ 159 h 159"/>
                <a:gd name="T2" fmla="*/ 0 w 37"/>
                <a:gd name="T3" fmla="*/ 12 h 159"/>
                <a:gd name="T4" fmla="*/ 12 w 37"/>
                <a:gd name="T5" fmla="*/ 0 h 159"/>
                <a:gd name="T6" fmla="*/ 25 w 37"/>
                <a:gd name="T7" fmla="*/ 0 h 159"/>
                <a:gd name="T8" fmla="*/ 37 w 37"/>
                <a:gd name="T9" fmla="*/ 12 h 159"/>
                <a:gd name="T10" fmla="*/ 37 w 37"/>
                <a:gd name="T11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59">
                  <a:moveTo>
                    <a:pt x="0" y="159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5"/>
                    <a:pt x="6" y="0"/>
                    <a:pt x="1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32" y="0"/>
                    <a:pt x="37" y="5"/>
                    <a:pt x="37" y="12"/>
                  </a:cubicBezTo>
                  <a:cubicBezTo>
                    <a:pt x="37" y="159"/>
                    <a:pt x="37" y="159"/>
                    <a:pt x="37" y="159"/>
                  </a:cubicBezTo>
                </a:path>
              </a:pathLst>
            </a:custGeom>
            <a:noFill/>
            <a:ln w="15875" cap="flat">
              <a:solidFill>
                <a:srgbClr val="5A60AE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汉仪君黑-45简" panose="020B0604020202020204" charset="-122"/>
                <a:ea typeface="汉仪君黑-45简" panose="020B0604020202020204" charset="-122"/>
                <a:cs typeface="微软雅黑" panose="020B0503020204020204" charset="-122"/>
                <a:sym typeface="汉仪君黑-45简" panose="020B0604020202020204" charset="-122"/>
              </a:endParaRPr>
            </a:p>
          </p:txBody>
        </p:sp>
        <p:sp>
          <p:nvSpPr>
            <p:cNvPr id="24" name="任意多边形: 形状 446"/>
            <p:cNvSpPr/>
            <p:nvPr/>
          </p:nvSpPr>
          <p:spPr bwMode="auto">
            <a:xfrm>
              <a:off x="4613275" y="10604501"/>
              <a:ext cx="52388" cy="53975"/>
            </a:xfrm>
            <a:custGeom>
              <a:avLst/>
              <a:gdLst>
                <a:gd name="T0" fmla="*/ 0 w 33"/>
                <a:gd name="T1" fmla="*/ 0 h 34"/>
                <a:gd name="T2" fmla="*/ 33 w 33"/>
                <a:gd name="T3" fmla="*/ 0 h 34"/>
                <a:gd name="T4" fmla="*/ 33 w 33"/>
                <a:gd name="T5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34">
                  <a:moveTo>
                    <a:pt x="0" y="0"/>
                  </a:moveTo>
                  <a:lnTo>
                    <a:pt x="33" y="0"/>
                  </a:lnTo>
                  <a:lnTo>
                    <a:pt x="33" y="34"/>
                  </a:lnTo>
                </a:path>
              </a:pathLst>
            </a:custGeom>
            <a:noFill/>
            <a:ln w="15875" cap="rnd">
              <a:solidFill>
                <a:srgbClr val="5A60AE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汉仪君黑-45简" panose="020B0604020202020204" charset="-122"/>
                <a:ea typeface="汉仪君黑-45简" panose="020B0604020202020204" charset="-122"/>
                <a:cs typeface="微软雅黑" panose="020B0503020204020204" charset="-122"/>
                <a:sym typeface="汉仪君黑-45简" panose="020B0604020202020204" charset="-122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5339774" y="3594758"/>
            <a:ext cx="344170" cy="355600"/>
            <a:chOff x="4535488" y="11285539"/>
            <a:chExt cx="344488" cy="355600"/>
          </a:xfrm>
        </p:grpSpPr>
        <p:sp>
          <p:nvSpPr>
            <p:cNvPr id="26" name="任意多边形: 形状 447"/>
            <p:cNvSpPr>
              <a:spLocks noChangeShapeType="1"/>
            </p:cNvSpPr>
            <p:nvPr/>
          </p:nvSpPr>
          <p:spPr bwMode="auto">
            <a:xfrm flipH="1">
              <a:off x="4606925" y="11358564"/>
              <a:ext cx="203200" cy="0"/>
            </a:xfrm>
            <a:prstGeom prst="line">
              <a:avLst/>
            </a:prstGeom>
            <a:noFill/>
            <a:ln w="15875" cap="rnd">
              <a:solidFill>
                <a:schemeClr val="bg1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cs typeface="微软雅黑" panose="020B0503020204020204" charset="-122"/>
              </a:endParaRPr>
            </a:p>
          </p:txBody>
        </p:sp>
        <p:sp>
          <p:nvSpPr>
            <p:cNvPr id="27" name="任意多边形: 形状 448"/>
            <p:cNvSpPr>
              <a:spLocks noChangeShapeType="1"/>
            </p:cNvSpPr>
            <p:nvPr/>
          </p:nvSpPr>
          <p:spPr bwMode="auto">
            <a:xfrm flipH="1">
              <a:off x="4606925" y="11412539"/>
              <a:ext cx="203200" cy="0"/>
            </a:xfrm>
            <a:prstGeom prst="line">
              <a:avLst/>
            </a:prstGeom>
            <a:noFill/>
            <a:ln w="15875" cap="rnd">
              <a:solidFill>
                <a:schemeClr val="bg1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cs typeface="微软雅黑" panose="020B0503020204020204" charset="-122"/>
              </a:endParaRPr>
            </a:p>
          </p:txBody>
        </p:sp>
        <p:sp>
          <p:nvSpPr>
            <p:cNvPr id="28" name="任意多边形: 形状 449"/>
            <p:cNvSpPr>
              <a:spLocks noChangeShapeType="1"/>
            </p:cNvSpPr>
            <p:nvPr/>
          </p:nvSpPr>
          <p:spPr bwMode="auto">
            <a:xfrm flipH="1">
              <a:off x="4606925" y="11468101"/>
              <a:ext cx="112713" cy="0"/>
            </a:xfrm>
            <a:prstGeom prst="line">
              <a:avLst/>
            </a:prstGeom>
            <a:noFill/>
            <a:ln w="15875" cap="rnd">
              <a:solidFill>
                <a:schemeClr val="bg1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cs typeface="微软雅黑" panose="020B0503020204020204" charset="-122"/>
              </a:endParaRPr>
            </a:p>
          </p:txBody>
        </p:sp>
        <p:sp>
          <p:nvSpPr>
            <p:cNvPr id="29" name="任意多边形: 形状 450"/>
            <p:cNvSpPr/>
            <p:nvPr/>
          </p:nvSpPr>
          <p:spPr bwMode="auto">
            <a:xfrm>
              <a:off x="4535488" y="11285539"/>
              <a:ext cx="344488" cy="355600"/>
            </a:xfrm>
            <a:custGeom>
              <a:avLst/>
              <a:gdLst>
                <a:gd name="T0" fmla="*/ 129 w 214"/>
                <a:gd name="T1" fmla="*/ 162 h 221"/>
                <a:gd name="T2" fmla="*/ 194 w 214"/>
                <a:gd name="T3" fmla="*/ 162 h 221"/>
                <a:gd name="T4" fmla="*/ 214 w 214"/>
                <a:gd name="T5" fmla="*/ 142 h 221"/>
                <a:gd name="T6" fmla="*/ 214 w 214"/>
                <a:gd name="T7" fmla="*/ 20 h 221"/>
                <a:gd name="T8" fmla="*/ 194 w 214"/>
                <a:gd name="T9" fmla="*/ 0 h 221"/>
                <a:gd name="T10" fmla="*/ 20 w 214"/>
                <a:gd name="T11" fmla="*/ 0 h 221"/>
                <a:gd name="T12" fmla="*/ 0 w 214"/>
                <a:gd name="T13" fmla="*/ 20 h 221"/>
                <a:gd name="T14" fmla="*/ 0 w 214"/>
                <a:gd name="T15" fmla="*/ 142 h 221"/>
                <a:gd name="T16" fmla="*/ 20 w 214"/>
                <a:gd name="T17" fmla="*/ 162 h 221"/>
                <a:gd name="T18" fmla="*/ 48 w 214"/>
                <a:gd name="T19" fmla="*/ 162 h 221"/>
                <a:gd name="T20" fmla="*/ 48 w 214"/>
                <a:gd name="T21" fmla="*/ 221 h 221"/>
                <a:gd name="T22" fmla="*/ 101 w 214"/>
                <a:gd name="T23" fmla="*/ 162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4" h="221">
                  <a:moveTo>
                    <a:pt x="129" y="162"/>
                  </a:moveTo>
                  <a:cubicBezTo>
                    <a:pt x="194" y="162"/>
                    <a:pt x="194" y="162"/>
                    <a:pt x="194" y="162"/>
                  </a:cubicBezTo>
                  <a:cubicBezTo>
                    <a:pt x="205" y="162"/>
                    <a:pt x="214" y="153"/>
                    <a:pt x="214" y="142"/>
                  </a:cubicBezTo>
                  <a:cubicBezTo>
                    <a:pt x="214" y="20"/>
                    <a:pt x="214" y="20"/>
                    <a:pt x="214" y="20"/>
                  </a:cubicBezTo>
                  <a:cubicBezTo>
                    <a:pt x="214" y="9"/>
                    <a:pt x="205" y="0"/>
                    <a:pt x="194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9" y="0"/>
                    <a:pt x="0" y="9"/>
                    <a:pt x="0" y="20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0" y="153"/>
                    <a:pt x="9" y="162"/>
                    <a:pt x="20" y="162"/>
                  </a:cubicBezTo>
                  <a:cubicBezTo>
                    <a:pt x="48" y="162"/>
                    <a:pt x="48" y="162"/>
                    <a:pt x="48" y="162"/>
                  </a:cubicBezTo>
                  <a:cubicBezTo>
                    <a:pt x="48" y="221"/>
                    <a:pt x="48" y="221"/>
                    <a:pt x="48" y="221"/>
                  </a:cubicBezTo>
                  <a:cubicBezTo>
                    <a:pt x="101" y="162"/>
                    <a:pt x="101" y="162"/>
                    <a:pt x="101" y="162"/>
                  </a:cubicBezTo>
                </a:path>
              </a:pathLst>
            </a:custGeom>
            <a:noFill/>
            <a:ln w="15875" cap="rnd">
              <a:solidFill>
                <a:schemeClr val="bg1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汉仪君黑-45简" panose="020B0604020202020204" charset="-122"/>
                <a:ea typeface="汉仪君黑-45简" panose="020B0604020202020204" charset="-122"/>
                <a:cs typeface="微软雅黑" panose="020B0503020204020204" charset="-122"/>
                <a:sym typeface="汉仪君黑-45简" panose="020B0604020202020204" charset="-122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6619299" y="3586820"/>
            <a:ext cx="372745" cy="369888"/>
            <a:chOff x="5346700" y="11277601"/>
            <a:chExt cx="373063" cy="369888"/>
          </a:xfrm>
        </p:grpSpPr>
        <p:sp>
          <p:nvSpPr>
            <p:cNvPr id="31" name="任意多边形: 形状 558"/>
            <p:cNvSpPr/>
            <p:nvPr/>
          </p:nvSpPr>
          <p:spPr bwMode="auto">
            <a:xfrm>
              <a:off x="5403850" y="11307764"/>
              <a:ext cx="274638" cy="339725"/>
            </a:xfrm>
            <a:custGeom>
              <a:avLst/>
              <a:gdLst>
                <a:gd name="T0" fmla="*/ 0 w 170"/>
                <a:gd name="T1" fmla="*/ 187 h 211"/>
                <a:gd name="T2" fmla="*/ 65 w 170"/>
                <a:gd name="T3" fmla="*/ 211 h 211"/>
                <a:gd name="T4" fmla="*/ 67 w 170"/>
                <a:gd name="T5" fmla="*/ 211 h 211"/>
                <a:gd name="T6" fmla="*/ 170 w 170"/>
                <a:gd name="T7" fmla="*/ 109 h 211"/>
                <a:gd name="T8" fmla="*/ 65 w 170"/>
                <a:gd name="T9" fmla="*/ 109 h 211"/>
                <a:gd name="T10" fmla="*/ 65 w 170"/>
                <a:gd name="T11" fmla="*/ 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0" h="211">
                  <a:moveTo>
                    <a:pt x="0" y="187"/>
                  </a:moveTo>
                  <a:cubicBezTo>
                    <a:pt x="18" y="202"/>
                    <a:pt x="40" y="211"/>
                    <a:pt x="65" y="211"/>
                  </a:cubicBezTo>
                  <a:cubicBezTo>
                    <a:pt x="66" y="211"/>
                    <a:pt x="66" y="211"/>
                    <a:pt x="67" y="211"/>
                  </a:cubicBezTo>
                  <a:cubicBezTo>
                    <a:pt x="124" y="211"/>
                    <a:pt x="170" y="165"/>
                    <a:pt x="170" y="109"/>
                  </a:cubicBezTo>
                  <a:cubicBezTo>
                    <a:pt x="65" y="109"/>
                    <a:pt x="65" y="109"/>
                    <a:pt x="65" y="109"/>
                  </a:cubicBezTo>
                  <a:cubicBezTo>
                    <a:pt x="65" y="0"/>
                    <a:pt x="65" y="0"/>
                    <a:pt x="65" y="0"/>
                  </a:cubicBezTo>
                </a:path>
              </a:pathLst>
            </a:custGeom>
            <a:noFill/>
            <a:ln w="15875" cap="flat">
              <a:solidFill>
                <a:srgbClr val="5A60AE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汉仪君黑-45简" panose="020B0604020202020204" charset="-122"/>
                <a:ea typeface="汉仪君黑-45简" panose="020B0604020202020204" charset="-122"/>
                <a:cs typeface="微软雅黑" panose="020B0503020204020204" charset="-122"/>
                <a:sym typeface="汉仪君黑-45简" panose="020B0604020202020204" charset="-122"/>
              </a:endParaRPr>
            </a:p>
          </p:txBody>
        </p:sp>
        <p:sp>
          <p:nvSpPr>
            <p:cNvPr id="32" name="任意多边形: 形状 559"/>
            <p:cNvSpPr/>
            <p:nvPr/>
          </p:nvSpPr>
          <p:spPr bwMode="auto">
            <a:xfrm>
              <a:off x="5346700" y="11320464"/>
              <a:ext cx="165100" cy="266700"/>
            </a:xfrm>
            <a:custGeom>
              <a:avLst/>
              <a:gdLst>
                <a:gd name="T0" fmla="*/ 81 w 103"/>
                <a:gd name="T1" fmla="*/ 0 h 165"/>
                <a:gd name="T2" fmla="*/ 0 w 103"/>
                <a:gd name="T3" fmla="*/ 101 h 165"/>
                <a:gd name="T4" fmla="*/ 23 w 103"/>
                <a:gd name="T5" fmla="*/ 165 h 165"/>
                <a:gd name="T6" fmla="*/ 103 w 103"/>
                <a:gd name="T7" fmla="*/ 98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" h="165">
                  <a:moveTo>
                    <a:pt x="81" y="0"/>
                  </a:moveTo>
                  <a:cubicBezTo>
                    <a:pt x="35" y="10"/>
                    <a:pt x="0" y="51"/>
                    <a:pt x="0" y="101"/>
                  </a:cubicBezTo>
                  <a:cubicBezTo>
                    <a:pt x="0" y="125"/>
                    <a:pt x="8" y="147"/>
                    <a:pt x="23" y="165"/>
                  </a:cubicBezTo>
                  <a:cubicBezTo>
                    <a:pt x="103" y="98"/>
                    <a:pt x="103" y="98"/>
                    <a:pt x="103" y="98"/>
                  </a:cubicBezTo>
                </a:path>
              </a:pathLst>
            </a:custGeom>
            <a:noFill/>
            <a:ln w="15875" cap="flat">
              <a:solidFill>
                <a:srgbClr val="5A60AE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汉仪君黑-45简" panose="020B0604020202020204" charset="-122"/>
                <a:ea typeface="汉仪君黑-45简" panose="020B0604020202020204" charset="-122"/>
                <a:cs typeface="微软雅黑" panose="020B0503020204020204" charset="-122"/>
                <a:sym typeface="汉仪君黑-45简" panose="020B0604020202020204" charset="-122"/>
              </a:endParaRPr>
            </a:p>
          </p:txBody>
        </p:sp>
        <p:sp>
          <p:nvSpPr>
            <p:cNvPr id="33" name="任意多边形: 形状 560"/>
            <p:cNvSpPr/>
            <p:nvPr/>
          </p:nvSpPr>
          <p:spPr bwMode="auto">
            <a:xfrm>
              <a:off x="5564188" y="11277601"/>
              <a:ext cx="155575" cy="152400"/>
            </a:xfrm>
            <a:custGeom>
              <a:avLst/>
              <a:gdLst>
                <a:gd name="T0" fmla="*/ 2 w 97"/>
                <a:gd name="T1" fmla="*/ 0 h 95"/>
                <a:gd name="T2" fmla="*/ 0 w 97"/>
                <a:gd name="T3" fmla="*/ 0 h 95"/>
                <a:gd name="T4" fmla="*/ 0 w 97"/>
                <a:gd name="T5" fmla="*/ 95 h 95"/>
                <a:gd name="T6" fmla="*/ 97 w 97"/>
                <a:gd name="T7" fmla="*/ 95 h 95"/>
                <a:gd name="T8" fmla="*/ 2 w 97"/>
                <a:gd name="T9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95">
                  <a:moveTo>
                    <a:pt x="2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97" y="95"/>
                    <a:pt x="97" y="95"/>
                    <a:pt x="97" y="95"/>
                  </a:cubicBezTo>
                  <a:cubicBezTo>
                    <a:pt x="97" y="43"/>
                    <a:pt x="54" y="0"/>
                    <a:pt x="2" y="0"/>
                  </a:cubicBezTo>
                  <a:close/>
                </a:path>
              </a:pathLst>
            </a:custGeom>
            <a:noFill/>
            <a:ln w="15875" cap="flat">
              <a:solidFill>
                <a:srgbClr val="5A60AE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latin typeface="汉仪君黑-45简" panose="020B0604020202020204" charset="-122"/>
                <a:ea typeface="汉仪君黑-45简" panose="020B0604020202020204" charset="-122"/>
                <a:cs typeface="微软雅黑" panose="020B0503020204020204" charset="-122"/>
                <a:sym typeface="汉仪君黑-45简" panose="020B0604020202020204" charset="-122"/>
              </a:endParaRPr>
            </a:p>
          </p:txBody>
        </p:sp>
        <p:sp>
          <p:nvSpPr>
            <p:cNvPr id="34" name="任意多边形: 形状 561"/>
            <p:cNvSpPr>
              <a:spLocks noChangeShapeType="1"/>
            </p:cNvSpPr>
            <p:nvPr/>
          </p:nvSpPr>
          <p:spPr bwMode="auto">
            <a:xfrm>
              <a:off x="5360988" y="11518901"/>
              <a:ext cx="0" cy="0"/>
            </a:xfrm>
            <a:prstGeom prst="line">
              <a:avLst/>
            </a:prstGeom>
            <a:noFill/>
            <a:ln w="15875" cap="flat">
              <a:solidFill>
                <a:srgbClr val="5A60AE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cs typeface="微软雅黑" panose="020B0503020204020204" charset="-122"/>
              </a:endParaRPr>
            </a:p>
          </p:txBody>
        </p:sp>
        <p:sp>
          <p:nvSpPr>
            <p:cNvPr id="35" name="任意多边形: 形状 562"/>
            <p:cNvSpPr>
              <a:spLocks noChangeShapeType="1"/>
            </p:cNvSpPr>
            <p:nvPr/>
          </p:nvSpPr>
          <p:spPr bwMode="auto">
            <a:xfrm>
              <a:off x="5461000" y="11520489"/>
              <a:ext cx="0" cy="0"/>
            </a:xfrm>
            <a:prstGeom prst="line">
              <a:avLst/>
            </a:prstGeom>
            <a:noFill/>
            <a:ln w="15875" cap="flat">
              <a:solidFill>
                <a:srgbClr val="5A60AE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cs typeface="微软雅黑" panose="020B0503020204020204" charset="-122"/>
              </a:endParaRPr>
            </a:p>
          </p:txBody>
        </p:sp>
        <p:sp>
          <p:nvSpPr>
            <p:cNvPr id="36" name="任意多边形: 形状 563"/>
            <p:cNvSpPr>
              <a:spLocks noChangeShapeType="1"/>
            </p:cNvSpPr>
            <p:nvPr/>
          </p:nvSpPr>
          <p:spPr bwMode="auto">
            <a:xfrm>
              <a:off x="5375275" y="11387139"/>
              <a:ext cx="131763" cy="0"/>
            </a:xfrm>
            <a:prstGeom prst="line">
              <a:avLst/>
            </a:prstGeom>
            <a:noFill/>
            <a:ln w="15875" cap="flat">
              <a:solidFill>
                <a:srgbClr val="5A60AE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cs typeface="微软雅黑" panose="020B0503020204020204" charset="-122"/>
              </a:endParaRPr>
            </a:p>
          </p:txBody>
        </p:sp>
        <p:sp>
          <p:nvSpPr>
            <p:cNvPr id="37" name="任意多边形: 形状 564"/>
            <p:cNvSpPr>
              <a:spLocks noChangeShapeType="1"/>
            </p:cNvSpPr>
            <p:nvPr/>
          </p:nvSpPr>
          <p:spPr bwMode="auto">
            <a:xfrm>
              <a:off x="5351463" y="11447464"/>
              <a:ext cx="155575" cy="0"/>
            </a:xfrm>
            <a:prstGeom prst="line">
              <a:avLst/>
            </a:prstGeom>
            <a:noFill/>
            <a:ln w="15875" cap="flat">
              <a:solidFill>
                <a:srgbClr val="5A60AE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cs typeface="微软雅黑" panose="020B0503020204020204" charset="-122"/>
              </a:endParaRPr>
            </a:p>
          </p:txBody>
        </p:sp>
        <p:sp>
          <p:nvSpPr>
            <p:cNvPr id="38" name="任意多边形: 形状 565"/>
            <p:cNvSpPr>
              <a:spLocks noChangeShapeType="1"/>
            </p:cNvSpPr>
            <p:nvPr/>
          </p:nvSpPr>
          <p:spPr bwMode="auto">
            <a:xfrm>
              <a:off x="5349875" y="11509376"/>
              <a:ext cx="123825" cy="0"/>
            </a:xfrm>
            <a:prstGeom prst="line">
              <a:avLst/>
            </a:prstGeom>
            <a:noFill/>
            <a:ln w="15875" cap="flat">
              <a:solidFill>
                <a:srgbClr val="5A60AE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bg1"/>
                </a:solidFill>
                <a:cs typeface="微软雅黑" panose="020B0503020204020204" charset="-122"/>
              </a:endParaRPr>
            </a:p>
          </p:txBody>
        </p:sp>
      </p:grpSp>
      <p:sp>
        <p:nvSpPr>
          <p:cNvPr id="39" name="文本框 38"/>
          <p:cNvSpPr txBox="1"/>
          <p:nvPr/>
        </p:nvSpPr>
        <p:spPr>
          <a:xfrm>
            <a:off x="551150" y="1687907"/>
            <a:ext cx="2514498" cy="584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zh-CN" altLang="en-US" sz="2400" dirty="0">
                <a:solidFill>
                  <a:srgbClr val="5A60AE"/>
                </a:solidFill>
                <a:latin typeface="汉仪大黑简" panose="02010600000101010101" pitchFamily="2" charset="-122"/>
                <a:ea typeface="汉仪大黑简" panose="02010600000101010101" pitchFamily="2" charset="-122"/>
                <a:cs typeface="+mn-ea"/>
                <a:sym typeface="汉仪君黑-45简" panose="020B0604020202020204" charset="-122"/>
              </a:rPr>
              <a:t>填写文本</a:t>
            </a:r>
            <a:endParaRPr lang="zh-CN" altLang="en-US" sz="2400" dirty="0">
              <a:solidFill>
                <a:srgbClr val="5A60AE"/>
              </a:solidFill>
              <a:latin typeface="汉仪大黑简" panose="02010600000101010101" pitchFamily="2" charset="-122"/>
              <a:ea typeface="汉仪大黑简" panose="02010600000101010101" pitchFamily="2" charset="-122"/>
              <a:cs typeface="+mn-ea"/>
              <a:sym typeface="汉仪君黑-45简" panose="020B0604020202020204" charset="-122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9054554" y="1688141"/>
            <a:ext cx="2095500" cy="584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400" dirty="0">
                <a:solidFill>
                  <a:srgbClr val="5A60AE"/>
                </a:solidFill>
                <a:latin typeface="汉仪大黑简" panose="02010600000101010101" pitchFamily="2" charset="-122"/>
                <a:ea typeface="汉仪大黑简" panose="02010600000101010101" pitchFamily="2" charset="-122"/>
                <a:cs typeface="+mn-ea"/>
                <a:sym typeface="汉仪君黑-45简" panose="020B0604020202020204" charset="-122"/>
              </a:rPr>
              <a:t>填写文本</a:t>
            </a:r>
            <a:endParaRPr lang="zh-CN" altLang="en-US" sz="2400" dirty="0">
              <a:solidFill>
                <a:srgbClr val="5A60AE"/>
              </a:solidFill>
              <a:latin typeface="汉仪大黑简" panose="02010600000101010101" pitchFamily="2" charset="-122"/>
              <a:ea typeface="汉仪大黑简" panose="02010600000101010101" pitchFamily="2" charset="-122"/>
              <a:cs typeface="+mn-ea"/>
              <a:sym typeface="汉仪君黑-45简" panose="020B0604020202020204" charset="-122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551150" y="4054552"/>
            <a:ext cx="2514498" cy="584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zh-CN" altLang="en-US" sz="2400" dirty="0">
                <a:solidFill>
                  <a:srgbClr val="5A60AE"/>
                </a:solidFill>
                <a:latin typeface="汉仪大黑简" panose="02010600000101010101" pitchFamily="2" charset="-122"/>
                <a:ea typeface="汉仪大黑简" panose="02010600000101010101" pitchFamily="2" charset="-122"/>
                <a:cs typeface="+mn-ea"/>
                <a:sym typeface="汉仪君黑-45简" panose="020B0604020202020204" charset="-122"/>
              </a:rPr>
              <a:t>填写文本</a:t>
            </a:r>
            <a:endParaRPr lang="zh-CN" altLang="en-US" sz="2400" dirty="0">
              <a:solidFill>
                <a:srgbClr val="5A60AE"/>
              </a:solidFill>
              <a:latin typeface="汉仪大黑简" panose="02010600000101010101" pitchFamily="2" charset="-122"/>
              <a:ea typeface="汉仪大黑简" panose="02010600000101010101" pitchFamily="2" charset="-122"/>
              <a:cs typeface="+mn-ea"/>
              <a:sym typeface="汉仪君黑-45简" panose="020B0604020202020204" charset="-122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9054554" y="4054786"/>
            <a:ext cx="2095500" cy="584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400" dirty="0">
                <a:solidFill>
                  <a:srgbClr val="5A60AE"/>
                </a:solidFill>
                <a:latin typeface="汉仪大黑简" panose="02010600000101010101" pitchFamily="2" charset="-122"/>
                <a:ea typeface="汉仪大黑简" panose="02010600000101010101" pitchFamily="2" charset="-122"/>
                <a:cs typeface="+mn-ea"/>
                <a:sym typeface="汉仪君黑-45简" panose="020B0604020202020204" charset="-122"/>
              </a:rPr>
              <a:t>填写文本</a:t>
            </a:r>
            <a:endParaRPr lang="zh-CN" altLang="en-US" sz="2400" dirty="0">
              <a:solidFill>
                <a:srgbClr val="5A60AE"/>
              </a:solidFill>
              <a:latin typeface="汉仪大黑简" panose="02010600000101010101" pitchFamily="2" charset="-122"/>
              <a:ea typeface="汉仪大黑简" panose="02010600000101010101" pitchFamily="2" charset="-122"/>
              <a:cs typeface="+mn-ea"/>
              <a:sym typeface="汉仪君黑-45简" panose="020B0604020202020204" charset="-122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551149" y="2293345"/>
            <a:ext cx="2619375" cy="11631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汉仪君黑-45简" panose="020B0604020202020204" charset="-122"/>
              </a:rPr>
              <a:t>请在此处添加描述文本，复制内容右键选择只保留文本内容即可。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汉仪君黑-45简" panose="020B0604020202020204" charset="-122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551149" y="4685866"/>
            <a:ext cx="2619375" cy="11631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汉仪君黑-45简" panose="020B0604020202020204" charset="-122"/>
              </a:rPr>
              <a:t>请在此处添加描述文本，复制内容右键选择只保留文本内容即可。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汉仪君黑-45简" panose="020B0604020202020204" charset="-122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9037611" y="2293345"/>
            <a:ext cx="2263280" cy="11631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汉仪君黑-45简" panose="020B0604020202020204" charset="-122"/>
              </a:rPr>
              <a:t>请在此处添加描述文本，复制内容右键选择只保留文本内容即可。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汉仪君黑-45简" panose="020B0604020202020204" charset="-122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9037611" y="4685866"/>
            <a:ext cx="2263280" cy="11631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汉仪君黑-45简" panose="020B0604020202020204" charset="-122"/>
              </a:rPr>
              <a:t>请在此处添加描述文本，复制内容右键选择只保留文本内容即可。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汉仪君黑-45简" panose="020B060402020202020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16"/>
          <p:cNvSpPr txBox="1"/>
          <p:nvPr/>
        </p:nvSpPr>
        <p:spPr>
          <a:xfrm>
            <a:off x="4772561" y="369278"/>
            <a:ext cx="2646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3200" dirty="0">
                <a:solidFill>
                  <a:srgbClr val="5A60AE"/>
                </a:solidFill>
                <a:latin typeface="汉仪大黑简" panose="02010600000101010101" pitchFamily="2" charset="-122"/>
                <a:ea typeface="汉仪大黑简" panose="02010600000101010101" pitchFamily="2" charset="-122"/>
                <a:cs typeface="汉仪菱心体简" panose="02010400000101010101" charset="-122"/>
                <a:sym typeface="汉仪菱心体简" panose="02010400000101010101" charset="-122"/>
              </a:rPr>
              <a:t>论文选题背景</a:t>
            </a:r>
            <a:endParaRPr lang="zh-CN" altLang="en-US" sz="3200" dirty="0">
              <a:solidFill>
                <a:srgbClr val="5A60AE"/>
              </a:solidFill>
              <a:latin typeface="汉仪大黑简" panose="02010600000101010101" pitchFamily="2" charset="-122"/>
              <a:ea typeface="汉仪大黑简" panose="02010600000101010101" pitchFamily="2" charset="-122"/>
              <a:cs typeface="汉仪菱心体简" panose="02010400000101010101" charset="-122"/>
              <a:sym typeface="汉仪菱心体简" panose="0201040000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860860" y="874704"/>
            <a:ext cx="24193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/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  <a:latin typeface="汉仪君黑-45简" panose="020B0604020202020204" charset="-122"/>
                <a:ea typeface="汉仪君黑-45简" panose="020B0604020202020204" charset="-122"/>
                <a:cs typeface="汉仪菱心体简" panose="02010400000101010101" charset="-122"/>
              </a:rPr>
              <a:t>Research background</a:t>
            </a:r>
            <a:endParaRPr lang="en-US" altLang="zh-CN" sz="1400" dirty="0">
              <a:solidFill>
                <a:schemeClr val="bg1">
                  <a:lumMod val="50000"/>
                </a:schemeClr>
              </a:solidFill>
              <a:latin typeface="汉仪君黑-45简" panose="020B0604020202020204" charset="-122"/>
              <a:ea typeface="汉仪君黑-45简" panose="020B0604020202020204" charset="-122"/>
              <a:cs typeface="汉仪菱心体简" panose="02010400000101010101" charset="-122"/>
            </a:endParaRPr>
          </a:p>
        </p:txBody>
      </p:sp>
      <p:sp>
        <p:nvSpPr>
          <p:cNvPr id="5" name="椭圆 2"/>
          <p:cNvSpPr/>
          <p:nvPr/>
        </p:nvSpPr>
        <p:spPr>
          <a:xfrm>
            <a:off x="9719901" y="3245128"/>
            <a:ext cx="1133765" cy="960622"/>
          </a:xfrm>
          <a:prstGeom prst="ellipse">
            <a:avLst/>
          </a:prstGeom>
          <a:noFill/>
          <a:ln w="38100" cap="flat">
            <a:solidFill>
              <a:srgbClr val="877DB1"/>
            </a:solidFill>
            <a:prstDash val="solid"/>
            <a:round/>
          </a:ln>
          <a:effectLst/>
        </p:spPr>
        <p:txBody>
          <a:bodyPr wrap="square" lIns="0" tIns="0" rIns="0" bIns="0" numCol="1" anchor="ctr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  <a:lvl6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6pPr>
            <a:lvl7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7pPr>
            <a:lvl8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8pPr>
            <a:lvl9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9pPr>
          </a:lstStyle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200">
                <a:solidFill>
                  <a:srgbClr val="FFFFFF"/>
                </a:solidFill>
              </a:defRPr>
            </a:pPr>
            <a:endParaRPr kumimoji="0" sz="3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汉仪君黑-45简" panose="020B0604020202020204" charset="-122"/>
              <a:ea typeface="汉仪君黑-45简" panose="020B0604020202020204" charset="-122"/>
              <a:cs typeface="汉仪君黑-45简" panose="020B0604020202020204" charset="-122"/>
              <a:sym typeface="汉仪君黑-45简" panose="020B0604020202020204" charset="-122"/>
            </a:endParaRPr>
          </a:p>
        </p:txBody>
      </p:sp>
      <p:sp>
        <p:nvSpPr>
          <p:cNvPr id="9" name="椭圆 4"/>
          <p:cNvSpPr/>
          <p:nvPr/>
        </p:nvSpPr>
        <p:spPr>
          <a:xfrm>
            <a:off x="6929267" y="3245128"/>
            <a:ext cx="1133765" cy="960622"/>
          </a:xfrm>
          <a:prstGeom prst="ellipse">
            <a:avLst/>
          </a:prstGeom>
          <a:noFill/>
          <a:ln w="38100" cap="flat">
            <a:solidFill>
              <a:srgbClr val="877DB1"/>
            </a:solidFill>
            <a:prstDash val="solid"/>
            <a:round/>
          </a:ln>
          <a:effectLst/>
        </p:spPr>
        <p:txBody>
          <a:bodyPr wrap="square" lIns="0" tIns="0" rIns="0" bIns="0" numCol="1" anchor="ctr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  <a:lvl6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6pPr>
            <a:lvl7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7pPr>
            <a:lvl8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8pPr>
            <a:lvl9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9pPr>
          </a:lstStyle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200">
                <a:solidFill>
                  <a:srgbClr val="FFFFFF"/>
                </a:solidFill>
              </a:defRPr>
            </a:pPr>
            <a:endParaRPr kumimoji="0" sz="3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汉仪君黑-45简" panose="020B0604020202020204" charset="-122"/>
              <a:ea typeface="汉仪君黑-45简" panose="020B0604020202020204" charset="-122"/>
              <a:cs typeface="汉仪君黑-45简" panose="020B0604020202020204" charset="-122"/>
              <a:sym typeface="汉仪君黑-45简" panose="020B0604020202020204" charset="-122"/>
            </a:endParaRPr>
          </a:p>
        </p:txBody>
      </p:sp>
      <p:sp>
        <p:nvSpPr>
          <p:cNvPr id="11" name="椭圆 6"/>
          <p:cNvSpPr/>
          <p:nvPr/>
        </p:nvSpPr>
        <p:spPr>
          <a:xfrm>
            <a:off x="4138631" y="3245128"/>
            <a:ext cx="1133765" cy="960622"/>
          </a:xfrm>
          <a:prstGeom prst="ellipse">
            <a:avLst/>
          </a:prstGeom>
          <a:noFill/>
          <a:ln w="38100" cap="flat">
            <a:solidFill>
              <a:srgbClr val="877DB1"/>
            </a:solidFill>
            <a:prstDash val="solid"/>
            <a:round/>
          </a:ln>
          <a:effectLst/>
        </p:spPr>
        <p:txBody>
          <a:bodyPr wrap="square" lIns="0" tIns="0" rIns="0" bIns="0" numCol="1" anchor="ctr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  <a:lvl6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6pPr>
            <a:lvl7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7pPr>
            <a:lvl8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8pPr>
            <a:lvl9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9pPr>
          </a:lstStyle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200">
                <a:solidFill>
                  <a:srgbClr val="FFFFFF"/>
                </a:solidFill>
              </a:defRPr>
            </a:pPr>
            <a:endParaRPr kumimoji="0" sz="3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汉仪君黑-45简" panose="020B0604020202020204" charset="-122"/>
              <a:ea typeface="汉仪君黑-45简" panose="020B0604020202020204" charset="-122"/>
              <a:cs typeface="汉仪君黑-45简" panose="020B0604020202020204" charset="-122"/>
              <a:sym typeface="汉仪君黑-45简" panose="020B0604020202020204" charset="-122"/>
            </a:endParaRPr>
          </a:p>
        </p:txBody>
      </p:sp>
      <p:sp>
        <p:nvSpPr>
          <p:cNvPr id="13" name="椭圆 8"/>
          <p:cNvSpPr/>
          <p:nvPr/>
        </p:nvSpPr>
        <p:spPr>
          <a:xfrm>
            <a:off x="1347997" y="3245128"/>
            <a:ext cx="1133765" cy="960622"/>
          </a:xfrm>
          <a:prstGeom prst="ellipse">
            <a:avLst/>
          </a:prstGeom>
          <a:noFill/>
          <a:ln w="38100" cap="flat">
            <a:solidFill>
              <a:srgbClr val="877DB1"/>
            </a:solidFill>
            <a:prstDash val="solid"/>
            <a:round/>
          </a:ln>
          <a:effectLst/>
        </p:spPr>
        <p:txBody>
          <a:bodyPr wrap="square" lIns="0" tIns="0" rIns="0" bIns="0" numCol="1" anchor="ctr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  <a:lvl6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6pPr>
            <a:lvl7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7pPr>
            <a:lvl8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8pPr>
            <a:lvl9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9pPr>
          </a:lstStyle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200">
                <a:solidFill>
                  <a:srgbClr val="FFFFFF"/>
                </a:solidFill>
              </a:defRPr>
            </a:pPr>
            <a:endParaRPr kumimoji="0" sz="3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汉仪君黑-45简" panose="020B0604020202020204" charset="-122"/>
              <a:ea typeface="汉仪君黑-45简" panose="020B0604020202020204" charset="-122"/>
              <a:cs typeface="汉仪君黑-45简" panose="020B0604020202020204" charset="-122"/>
              <a:sym typeface="汉仪君黑-45简" panose="020B0604020202020204" charset="-122"/>
            </a:endParaRPr>
          </a:p>
        </p:txBody>
      </p:sp>
      <p:sp>
        <p:nvSpPr>
          <p:cNvPr id="14" name="直接连接符 1"/>
          <p:cNvSpPr/>
          <p:nvPr/>
        </p:nvSpPr>
        <p:spPr>
          <a:xfrm rot="5400000">
            <a:off x="5892611" y="-1282650"/>
            <a:ext cx="416331" cy="83717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7" h="21592" extrusionOk="0">
                <a:moveTo>
                  <a:pt x="21389" y="1"/>
                </a:moveTo>
                <a:lnTo>
                  <a:pt x="8868" y="1"/>
                </a:lnTo>
                <a:cubicBezTo>
                  <a:pt x="6467" y="-8"/>
                  <a:pt x="4110" y="36"/>
                  <a:pt x="2406" y="120"/>
                </a:cubicBezTo>
                <a:cubicBezTo>
                  <a:pt x="998" y="190"/>
                  <a:pt x="145" y="283"/>
                  <a:pt x="4" y="382"/>
                </a:cubicBezTo>
                <a:lnTo>
                  <a:pt x="4" y="21163"/>
                </a:lnTo>
                <a:cubicBezTo>
                  <a:pt x="-63" y="21271"/>
                  <a:pt x="713" y="21375"/>
                  <a:pt x="2167" y="21454"/>
                </a:cubicBezTo>
                <a:cubicBezTo>
                  <a:pt x="3585" y="21531"/>
                  <a:pt x="5542" y="21578"/>
                  <a:pt x="7636" y="21586"/>
                </a:cubicBezTo>
                <a:lnTo>
                  <a:pt x="21537" y="21592"/>
                </a:lnTo>
              </a:path>
            </a:pathLst>
          </a:custGeom>
          <a:noFill/>
          <a:ln w="38100" cap="flat">
            <a:solidFill>
              <a:srgbClr val="877DB1"/>
            </a:solidFill>
            <a:prstDash val="solid"/>
            <a:miter lim="400000"/>
            <a:headEnd type="triangle" w="med" len="med"/>
            <a:tailEnd type="triangle" w="med" len="med"/>
          </a:ln>
          <a:effectLst/>
        </p:spPr>
        <p:txBody>
          <a:bodyPr wrap="square" lIns="0" tIns="0" rIns="0" bIns="0" numCol="1" anchor="ctr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  <a:lvl6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6pPr>
            <a:lvl7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7pPr>
            <a:lvl8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8pPr>
            <a:lvl9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9pPr>
          </a:lstStyle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200">
                <a:solidFill>
                  <a:srgbClr val="FFFFFF"/>
                </a:solidFill>
              </a:defRPr>
            </a:pP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汉仪君黑-45简" panose="020B0604020202020204" charset="-122"/>
              <a:ea typeface="汉仪君黑-45简" panose="020B0604020202020204" charset="-122"/>
              <a:cs typeface="汉仪君黑-45简" panose="020B0604020202020204" charset="-122"/>
              <a:sym typeface="汉仪君黑-45简" panose="020B0604020202020204" charset="-122"/>
            </a:endParaRPr>
          </a:p>
        </p:txBody>
      </p:sp>
      <p:sp>
        <p:nvSpPr>
          <p:cNvPr id="15" name="直接连接符 2"/>
          <p:cNvSpPr/>
          <p:nvPr/>
        </p:nvSpPr>
        <p:spPr>
          <a:xfrm flipV="1">
            <a:off x="4709002" y="2692823"/>
            <a:ext cx="0" cy="427314"/>
          </a:xfrm>
          <a:prstGeom prst="line">
            <a:avLst/>
          </a:prstGeom>
          <a:noFill/>
          <a:ln w="38100" cap="flat">
            <a:solidFill>
              <a:srgbClr val="877DB1"/>
            </a:solidFill>
            <a:prstDash val="solid"/>
            <a:miter lim="400000"/>
            <a:headEnd type="triangle" w="med" len="med"/>
          </a:ln>
          <a:effectLst/>
        </p:spPr>
        <p:txBody>
          <a:bodyPr wrap="square" lIns="0" tIns="0" rIns="0" bIns="0" numCol="1" anchor="ctr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  <a:lvl6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6pPr>
            <a:lvl7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7pPr>
            <a:lvl8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8pPr>
            <a:lvl9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9pPr>
          </a:lstStyle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200">
                <a:solidFill>
                  <a:srgbClr val="FFFFFF"/>
                </a:solidFill>
              </a:defRPr>
            </a:pPr>
            <a:endParaRPr kumimoji="0" sz="3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汉仪君黑-45简" panose="020B0604020202020204" charset="-122"/>
              <a:ea typeface="汉仪君黑-45简" panose="020B0604020202020204" charset="-122"/>
              <a:cs typeface="汉仪君黑-45简" panose="020B0604020202020204" charset="-122"/>
              <a:sym typeface="汉仪君黑-45简" panose="020B0604020202020204" charset="-122"/>
            </a:endParaRPr>
          </a:p>
        </p:txBody>
      </p:sp>
      <p:sp>
        <p:nvSpPr>
          <p:cNvPr id="16" name="直接连接符 3"/>
          <p:cNvSpPr/>
          <p:nvPr/>
        </p:nvSpPr>
        <p:spPr>
          <a:xfrm flipV="1">
            <a:off x="7499638" y="2692823"/>
            <a:ext cx="0" cy="427314"/>
          </a:xfrm>
          <a:prstGeom prst="line">
            <a:avLst/>
          </a:prstGeom>
          <a:noFill/>
          <a:ln w="38100" cap="flat">
            <a:solidFill>
              <a:srgbClr val="877DB1"/>
            </a:solidFill>
            <a:prstDash val="solid"/>
            <a:miter lim="400000"/>
            <a:headEnd type="triangle" w="med" len="med"/>
          </a:ln>
          <a:effectLst/>
        </p:spPr>
        <p:txBody>
          <a:bodyPr wrap="square" lIns="0" tIns="0" rIns="0" bIns="0" numCol="1" anchor="ctr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  <a:lvl6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6pPr>
            <a:lvl7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7pPr>
            <a:lvl8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8pPr>
            <a:lvl9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9pPr>
          </a:lstStyle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200">
                <a:solidFill>
                  <a:srgbClr val="FFFFFF"/>
                </a:solidFill>
              </a:defRPr>
            </a:pPr>
            <a:endParaRPr kumimoji="0" sz="3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汉仪君黑-45简" panose="020B0604020202020204" charset="-122"/>
              <a:ea typeface="汉仪君黑-45简" panose="020B0604020202020204" charset="-122"/>
              <a:cs typeface="汉仪君黑-45简" panose="020B0604020202020204" charset="-122"/>
              <a:sym typeface="汉仪君黑-45简" panose="020B0604020202020204" charset="-122"/>
            </a:endParaRPr>
          </a:p>
        </p:txBody>
      </p:sp>
      <p:sp>
        <p:nvSpPr>
          <p:cNvPr id="17" name="直接连接符 4"/>
          <p:cNvSpPr/>
          <p:nvPr/>
        </p:nvSpPr>
        <p:spPr>
          <a:xfrm flipV="1">
            <a:off x="6101004" y="2403601"/>
            <a:ext cx="0" cy="304259"/>
          </a:xfrm>
          <a:prstGeom prst="line">
            <a:avLst/>
          </a:prstGeom>
          <a:noFill/>
          <a:ln w="38100" cap="flat">
            <a:solidFill>
              <a:srgbClr val="877DB1"/>
            </a:solidFill>
            <a:prstDash val="solid"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  <a:lvl6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6pPr>
            <a:lvl7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7pPr>
            <a:lvl8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8pPr>
            <a:lvl9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9pPr>
          </a:lstStyle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200">
                <a:solidFill>
                  <a:srgbClr val="FFFFFF"/>
                </a:solidFill>
              </a:defRPr>
            </a:pPr>
            <a:endParaRPr kumimoji="0" sz="3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汉仪君黑-45简" panose="020B0604020202020204" charset="-122"/>
              <a:ea typeface="汉仪君黑-45简" panose="020B0604020202020204" charset="-122"/>
              <a:cs typeface="汉仪君黑-45简" panose="020B0604020202020204" charset="-122"/>
              <a:sym typeface="汉仪君黑-45简" panose="020B0604020202020204" charset="-122"/>
            </a:endParaRPr>
          </a:p>
        </p:txBody>
      </p:sp>
      <p:sp>
        <p:nvSpPr>
          <p:cNvPr id="18" name="矩形: 圆角 17"/>
          <p:cNvSpPr/>
          <p:nvPr/>
        </p:nvSpPr>
        <p:spPr>
          <a:xfrm>
            <a:off x="1029012" y="4642605"/>
            <a:ext cx="1771735" cy="533125"/>
          </a:xfrm>
          <a:prstGeom prst="roundRect">
            <a:avLst>
              <a:gd name="adj" fmla="val 50000"/>
            </a:avLst>
          </a:prstGeom>
          <a:solidFill>
            <a:srgbClr val="5A60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solidFill>
                  <a:schemeClr val="bg1"/>
                </a:solidFill>
                <a:latin typeface="汉仪大黑简" panose="02010600000101010101" pitchFamily="2" charset="-122"/>
                <a:ea typeface="汉仪大黑简" panose="02010600000101010101" pitchFamily="2" charset="-122"/>
                <a:cs typeface="汉仪君黑-45简" panose="020B0604020202020204" charset="-122"/>
              </a:rPr>
              <a:t>关键词</a:t>
            </a:r>
            <a:endParaRPr lang="zh-CN" altLang="en-US" sz="2400" dirty="0">
              <a:solidFill>
                <a:schemeClr val="bg1"/>
              </a:solidFill>
              <a:latin typeface="汉仪大黑简" panose="02010600000101010101" pitchFamily="2" charset="-122"/>
              <a:ea typeface="汉仪大黑简" panose="02010600000101010101" pitchFamily="2" charset="-122"/>
              <a:cs typeface="汉仪君黑-45简" panose="020B0604020202020204" charset="-122"/>
            </a:endParaRPr>
          </a:p>
        </p:txBody>
      </p:sp>
      <p:sp>
        <p:nvSpPr>
          <p:cNvPr id="19" name="矩形: 圆角 18"/>
          <p:cNvSpPr/>
          <p:nvPr/>
        </p:nvSpPr>
        <p:spPr>
          <a:xfrm>
            <a:off x="1029012" y="5349082"/>
            <a:ext cx="1771735" cy="533125"/>
          </a:xfrm>
          <a:prstGeom prst="roundRect">
            <a:avLst>
              <a:gd name="adj" fmla="val 50000"/>
            </a:avLst>
          </a:prstGeom>
          <a:solidFill>
            <a:srgbClr val="5A60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solidFill>
                  <a:schemeClr val="bg1"/>
                </a:solidFill>
                <a:latin typeface="汉仪大黑简" panose="02010600000101010101" pitchFamily="2" charset="-122"/>
                <a:ea typeface="汉仪大黑简" panose="02010600000101010101" pitchFamily="2" charset="-122"/>
                <a:cs typeface="汉仪君黑-45简" panose="020B0604020202020204" charset="-122"/>
              </a:rPr>
              <a:t>关键词</a:t>
            </a:r>
            <a:endParaRPr lang="zh-CN" altLang="en-US" sz="2400" dirty="0">
              <a:solidFill>
                <a:schemeClr val="bg1"/>
              </a:solidFill>
              <a:latin typeface="汉仪大黑简" panose="02010600000101010101" pitchFamily="2" charset="-122"/>
              <a:ea typeface="汉仪大黑简" panose="02010600000101010101" pitchFamily="2" charset="-122"/>
              <a:cs typeface="汉仪君黑-45简" panose="020B0604020202020204" charset="-122"/>
            </a:endParaRPr>
          </a:p>
        </p:txBody>
      </p:sp>
      <p:sp>
        <p:nvSpPr>
          <p:cNvPr id="20" name="矩形: 圆角 19"/>
          <p:cNvSpPr/>
          <p:nvPr/>
        </p:nvSpPr>
        <p:spPr>
          <a:xfrm>
            <a:off x="3823134" y="4642605"/>
            <a:ext cx="1771735" cy="533125"/>
          </a:xfrm>
          <a:prstGeom prst="roundRect">
            <a:avLst>
              <a:gd name="adj" fmla="val 50000"/>
            </a:avLst>
          </a:prstGeom>
          <a:solidFill>
            <a:srgbClr val="5A60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solidFill>
                  <a:schemeClr val="bg1"/>
                </a:solidFill>
                <a:latin typeface="汉仪大黑简" panose="02010600000101010101" pitchFamily="2" charset="-122"/>
                <a:ea typeface="汉仪大黑简" panose="02010600000101010101" pitchFamily="2" charset="-122"/>
                <a:cs typeface="汉仪君黑-45简" panose="020B0604020202020204" charset="-122"/>
              </a:rPr>
              <a:t>关键词</a:t>
            </a:r>
            <a:endParaRPr lang="zh-CN" altLang="en-US" sz="2400" dirty="0">
              <a:solidFill>
                <a:schemeClr val="bg1"/>
              </a:solidFill>
              <a:latin typeface="汉仪大黑简" panose="02010600000101010101" pitchFamily="2" charset="-122"/>
              <a:ea typeface="汉仪大黑简" panose="02010600000101010101" pitchFamily="2" charset="-122"/>
              <a:cs typeface="汉仪君黑-45简" panose="020B0604020202020204" charset="-122"/>
            </a:endParaRPr>
          </a:p>
        </p:txBody>
      </p:sp>
      <p:sp>
        <p:nvSpPr>
          <p:cNvPr id="21" name="矩形: 圆角 20"/>
          <p:cNvSpPr/>
          <p:nvPr/>
        </p:nvSpPr>
        <p:spPr>
          <a:xfrm>
            <a:off x="3823134" y="5349082"/>
            <a:ext cx="1771735" cy="533125"/>
          </a:xfrm>
          <a:prstGeom prst="roundRect">
            <a:avLst>
              <a:gd name="adj" fmla="val 50000"/>
            </a:avLst>
          </a:prstGeom>
          <a:solidFill>
            <a:srgbClr val="5A60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solidFill>
                  <a:schemeClr val="bg1"/>
                </a:solidFill>
                <a:latin typeface="汉仪大黑简" panose="02010600000101010101" pitchFamily="2" charset="-122"/>
                <a:ea typeface="汉仪大黑简" panose="02010600000101010101" pitchFamily="2" charset="-122"/>
                <a:cs typeface="汉仪君黑-45简" panose="020B0604020202020204" charset="-122"/>
              </a:rPr>
              <a:t>关键词</a:t>
            </a:r>
            <a:endParaRPr lang="zh-CN" altLang="en-US" sz="2400" dirty="0">
              <a:solidFill>
                <a:schemeClr val="bg1"/>
              </a:solidFill>
              <a:latin typeface="汉仪大黑简" panose="02010600000101010101" pitchFamily="2" charset="-122"/>
              <a:ea typeface="汉仪大黑简" panose="02010600000101010101" pitchFamily="2" charset="-122"/>
              <a:cs typeface="汉仪君黑-45简" panose="020B0604020202020204" charset="-122"/>
            </a:endParaRPr>
          </a:p>
        </p:txBody>
      </p:sp>
      <p:sp>
        <p:nvSpPr>
          <p:cNvPr id="22" name="矩形: 圆角 21"/>
          <p:cNvSpPr/>
          <p:nvPr/>
        </p:nvSpPr>
        <p:spPr>
          <a:xfrm>
            <a:off x="6617256" y="4642605"/>
            <a:ext cx="1771735" cy="533125"/>
          </a:xfrm>
          <a:prstGeom prst="roundRect">
            <a:avLst>
              <a:gd name="adj" fmla="val 50000"/>
            </a:avLst>
          </a:prstGeom>
          <a:solidFill>
            <a:srgbClr val="5A60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solidFill>
                  <a:schemeClr val="bg1"/>
                </a:solidFill>
                <a:latin typeface="汉仪大黑简" panose="02010600000101010101" pitchFamily="2" charset="-122"/>
                <a:ea typeface="汉仪大黑简" panose="02010600000101010101" pitchFamily="2" charset="-122"/>
                <a:cs typeface="汉仪君黑-45简" panose="020B0604020202020204" charset="-122"/>
              </a:rPr>
              <a:t>关键词</a:t>
            </a:r>
            <a:endParaRPr lang="zh-CN" altLang="en-US" sz="2400" dirty="0">
              <a:solidFill>
                <a:schemeClr val="bg1"/>
              </a:solidFill>
              <a:latin typeface="汉仪大黑简" panose="02010600000101010101" pitchFamily="2" charset="-122"/>
              <a:ea typeface="汉仪大黑简" panose="02010600000101010101" pitchFamily="2" charset="-122"/>
              <a:cs typeface="汉仪君黑-45简" panose="020B0604020202020204" charset="-122"/>
            </a:endParaRPr>
          </a:p>
        </p:txBody>
      </p:sp>
      <p:sp>
        <p:nvSpPr>
          <p:cNvPr id="23" name="矩形: 圆角 22"/>
          <p:cNvSpPr/>
          <p:nvPr/>
        </p:nvSpPr>
        <p:spPr>
          <a:xfrm>
            <a:off x="6617256" y="5349082"/>
            <a:ext cx="1771735" cy="533125"/>
          </a:xfrm>
          <a:prstGeom prst="roundRect">
            <a:avLst>
              <a:gd name="adj" fmla="val 50000"/>
            </a:avLst>
          </a:prstGeom>
          <a:solidFill>
            <a:srgbClr val="5A60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solidFill>
                  <a:schemeClr val="bg1"/>
                </a:solidFill>
                <a:latin typeface="汉仪大黑简" panose="02010600000101010101" pitchFamily="2" charset="-122"/>
                <a:ea typeface="汉仪大黑简" panose="02010600000101010101" pitchFamily="2" charset="-122"/>
                <a:cs typeface="汉仪君黑-45简" panose="020B0604020202020204" charset="-122"/>
              </a:rPr>
              <a:t>关键词</a:t>
            </a:r>
            <a:endParaRPr lang="zh-CN" altLang="en-US" sz="2400" dirty="0">
              <a:solidFill>
                <a:schemeClr val="bg1"/>
              </a:solidFill>
              <a:latin typeface="汉仪大黑简" panose="02010600000101010101" pitchFamily="2" charset="-122"/>
              <a:ea typeface="汉仪大黑简" panose="02010600000101010101" pitchFamily="2" charset="-122"/>
              <a:cs typeface="汉仪君黑-45简" panose="020B0604020202020204" charset="-122"/>
            </a:endParaRPr>
          </a:p>
        </p:txBody>
      </p:sp>
      <p:sp>
        <p:nvSpPr>
          <p:cNvPr id="24" name="矩形: 圆角 23"/>
          <p:cNvSpPr/>
          <p:nvPr/>
        </p:nvSpPr>
        <p:spPr>
          <a:xfrm>
            <a:off x="9411378" y="4642605"/>
            <a:ext cx="1771735" cy="533125"/>
          </a:xfrm>
          <a:prstGeom prst="roundRect">
            <a:avLst>
              <a:gd name="adj" fmla="val 50000"/>
            </a:avLst>
          </a:prstGeom>
          <a:solidFill>
            <a:srgbClr val="5A60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solidFill>
                  <a:schemeClr val="bg1"/>
                </a:solidFill>
                <a:latin typeface="汉仪大黑简" panose="02010600000101010101" pitchFamily="2" charset="-122"/>
                <a:ea typeface="汉仪大黑简" panose="02010600000101010101" pitchFamily="2" charset="-122"/>
                <a:cs typeface="汉仪君黑-45简" panose="020B0604020202020204" charset="-122"/>
              </a:rPr>
              <a:t>关键词</a:t>
            </a:r>
            <a:endParaRPr lang="zh-CN" altLang="en-US" sz="2400" dirty="0">
              <a:solidFill>
                <a:schemeClr val="bg1"/>
              </a:solidFill>
              <a:latin typeface="汉仪大黑简" panose="02010600000101010101" pitchFamily="2" charset="-122"/>
              <a:ea typeface="汉仪大黑简" panose="02010600000101010101" pitchFamily="2" charset="-122"/>
              <a:cs typeface="汉仪君黑-45简" panose="020B0604020202020204" charset="-122"/>
            </a:endParaRPr>
          </a:p>
        </p:txBody>
      </p:sp>
      <p:sp>
        <p:nvSpPr>
          <p:cNvPr id="25" name="矩形: 圆角 24"/>
          <p:cNvSpPr/>
          <p:nvPr/>
        </p:nvSpPr>
        <p:spPr>
          <a:xfrm>
            <a:off x="9411378" y="5349082"/>
            <a:ext cx="1771735" cy="533125"/>
          </a:xfrm>
          <a:prstGeom prst="roundRect">
            <a:avLst>
              <a:gd name="adj" fmla="val 50000"/>
            </a:avLst>
          </a:prstGeom>
          <a:solidFill>
            <a:srgbClr val="5A60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solidFill>
                  <a:schemeClr val="bg1"/>
                </a:solidFill>
                <a:latin typeface="汉仪大黑简" panose="02010600000101010101" pitchFamily="2" charset="-122"/>
                <a:ea typeface="汉仪大黑简" panose="02010600000101010101" pitchFamily="2" charset="-122"/>
                <a:cs typeface="汉仪君黑-45简" panose="020B0604020202020204" charset="-122"/>
              </a:rPr>
              <a:t>关键词</a:t>
            </a:r>
            <a:endParaRPr lang="zh-CN" altLang="en-US" sz="2400" dirty="0">
              <a:solidFill>
                <a:schemeClr val="bg1"/>
              </a:solidFill>
              <a:latin typeface="汉仪大黑简" panose="02010600000101010101" pitchFamily="2" charset="-122"/>
              <a:ea typeface="汉仪大黑简" panose="02010600000101010101" pitchFamily="2" charset="-122"/>
              <a:cs typeface="汉仪君黑-45简" panose="020B0604020202020204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3010578" y="1490419"/>
            <a:ext cx="6400800" cy="7309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</a:rPr>
              <a:t>请在此处添加描述文本，尽量与标题文本语义相符合，语言描述简洁生动。也可以将文本内容复制进来，右键选择只保留文本内容即可。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1558651" y="3140819"/>
            <a:ext cx="632531" cy="906530"/>
          </a:xfrm>
          <a:prstGeom prst="rect">
            <a:avLst/>
          </a:prstGeom>
          <a:noFill/>
        </p:spPr>
        <p:txBody>
          <a:bodyPr vert="horz"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4000" b="1" dirty="0">
                <a:solidFill>
                  <a:srgbClr val="5A60AE"/>
                </a:solidFill>
                <a:latin typeface="汉仪大黑简" panose="02010600000101010101" pitchFamily="2" charset="-122"/>
                <a:ea typeface="汉仪大黑简" panose="02010600000101010101" pitchFamily="2" charset="-122"/>
                <a:cs typeface="+mn-ea"/>
                <a:sym typeface="汉仪君黑-45简" panose="020B0604020202020204" charset="-122"/>
              </a:rPr>
              <a:t>A</a:t>
            </a:r>
            <a:endParaRPr lang="en-US" altLang="zh-CN" sz="4000" b="1" dirty="0">
              <a:solidFill>
                <a:srgbClr val="5A60AE"/>
              </a:solidFill>
              <a:latin typeface="汉仪大黑简" panose="02010600000101010101" pitchFamily="2" charset="-122"/>
              <a:ea typeface="汉仪大黑简" panose="02010600000101010101" pitchFamily="2" charset="-122"/>
              <a:cs typeface="+mn-ea"/>
              <a:sym typeface="汉仪君黑-45简" panose="020B0604020202020204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7200854" y="3140819"/>
            <a:ext cx="632531" cy="906530"/>
          </a:xfrm>
          <a:prstGeom prst="rect">
            <a:avLst/>
          </a:prstGeom>
          <a:noFill/>
        </p:spPr>
        <p:txBody>
          <a:bodyPr vert="horz"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4000" b="1" dirty="0">
                <a:solidFill>
                  <a:srgbClr val="5A60AE"/>
                </a:solidFill>
                <a:latin typeface="汉仪大黑简" panose="02010600000101010101" pitchFamily="2" charset="-122"/>
                <a:ea typeface="汉仪大黑简" panose="02010600000101010101" pitchFamily="2" charset="-122"/>
                <a:cs typeface="+mn-ea"/>
                <a:sym typeface="汉仪君黑-45简" panose="020B0604020202020204" charset="-122"/>
              </a:rPr>
              <a:t>C</a:t>
            </a:r>
            <a:endParaRPr lang="en-US" altLang="zh-CN" sz="4000" b="1" dirty="0">
              <a:solidFill>
                <a:srgbClr val="5A60AE"/>
              </a:solidFill>
              <a:latin typeface="汉仪大黑简" panose="02010600000101010101" pitchFamily="2" charset="-122"/>
              <a:ea typeface="汉仪大黑简" panose="02010600000101010101" pitchFamily="2" charset="-122"/>
              <a:cs typeface="+mn-ea"/>
              <a:sym typeface="汉仪君黑-45简" panose="020B0604020202020204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4418611" y="3149018"/>
            <a:ext cx="632531" cy="906530"/>
          </a:xfrm>
          <a:prstGeom prst="rect">
            <a:avLst/>
          </a:prstGeom>
          <a:noFill/>
        </p:spPr>
        <p:txBody>
          <a:bodyPr vert="horz"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4000" b="1" dirty="0">
                <a:solidFill>
                  <a:srgbClr val="5A60AE"/>
                </a:solidFill>
                <a:latin typeface="汉仪大黑简" panose="02010600000101010101" pitchFamily="2" charset="-122"/>
                <a:ea typeface="汉仪大黑简" panose="02010600000101010101" pitchFamily="2" charset="-122"/>
                <a:cs typeface="+mn-ea"/>
                <a:sym typeface="汉仪君黑-45简" panose="020B0604020202020204" charset="-122"/>
              </a:rPr>
              <a:t>B</a:t>
            </a:r>
            <a:endParaRPr lang="en-US" altLang="zh-CN" sz="4000" b="1" dirty="0">
              <a:solidFill>
                <a:srgbClr val="5A60AE"/>
              </a:solidFill>
              <a:latin typeface="汉仪大黑简" panose="02010600000101010101" pitchFamily="2" charset="-122"/>
              <a:ea typeface="汉仪大黑简" panose="02010600000101010101" pitchFamily="2" charset="-122"/>
              <a:cs typeface="+mn-ea"/>
              <a:sym typeface="汉仪君黑-45简" panose="020B0604020202020204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9993292" y="3140819"/>
            <a:ext cx="632531" cy="906530"/>
          </a:xfrm>
          <a:prstGeom prst="rect">
            <a:avLst/>
          </a:prstGeom>
          <a:noFill/>
        </p:spPr>
        <p:txBody>
          <a:bodyPr vert="horz"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4000" b="1" dirty="0">
                <a:solidFill>
                  <a:srgbClr val="5A60AE"/>
                </a:solidFill>
                <a:latin typeface="汉仪大黑简" panose="02010600000101010101" pitchFamily="2" charset="-122"/>
                <a:ea typeface="汉仪大黑简" panose="02010600000101010101" pitchFamily="2" charset="-122"/>
                <a:cs typeface="+mn-ea"/>
                <a:sym typeface="汉仪君黑-45简" panose="020B0604020202020204" charset="-122"/>
              </a:rPr>
              <a:t>D</a:t>
            </a:r>
            <a:endParaRPr lang="en-US" altLang="zh-CN" sz="4000" b="1" dirty="0">
              <a:solidFill>
                <a:srgbClr val="5A60AE"/>
              </a:solidFill>
              <a:latin typeface="汉仪大黑简" panose="02010600000101010101" pitchFamily="2" charset="-122"/>
              <a:ea typeface="汉仪大黑简" panose="02010600000101010101" pitchFamily="2" charset="-122"/>
              <a:cs typeface="+mn-ea"/>
              <a:sym typeface="汉仪君黑-45简" panose="020B0604020202020204" charset="-122"/>
            </a:endParaRPr>
          </a:p>
        </p:txBody>
      </p:sp>
      <p:grpSp>
        <p:nvGrpSpPr>
          <p:cNvPr id="31" name="组合 30"/>
          <p:cNvGrpSpPr/>
          <p:nvPr/>
        </p:nvGrpSpPr>
        <p:grpSpPr>
          <a:xfrm>
            <a:off x="5704029" y="3725439"/>
            <a:ext cx="589775" cy="101256"/>
            <a:chOff x="10498164" y="1879521"/>
            <a:chExt cx="589775" cy="101256"/>
          </a:xfrm>
          <a:solidFill>
            <a:srgbClr val="DFD5DF"/>
          </a:solidFill>
        </p:grpSpPr>
        <p:sp>
          <p:nvSpPr>
            <p:cNvPr id="32" name="矩形: 圆角 31"/>
            <p:cNvSpPr/>
            <p:nvPr/>
          </p:nvSpPr>
          <p:spPr>
            <a:xfrm>
              <a:off x="10703439" y="1879521"/>
              <a:ext cx="384500" cy="10017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君黑-45简" panose="020B0604020202020204" charset="-122"/>
              </a:endParaRPr>
            </a:p>
          </p:txBody>
        </p:sp>
        <p:sp>
          <p:nvSpPr>
            <p:cNvPr id="33" name="椭圆 32"/>
            <p:cNvSpPr/>
            <p:nvPr/>
          </p:nvSpPr>
          <p:spPr>
            <a:xfrm>
              <a:off x="10498164" y="1879521"/>
              <a:ext cx="101256" cy="10125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君黑-45简" panose="020B0604020202020204" charset="-122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3004484" y="3725439"/>
            <a:ext cx="589775" cy="101256"/>
            <a:chOff x="10498164" y="1879521"/>
            <a:chExt cx="589775" cy="101256"/>
          </a:xfrm>
          <a:solidFill>
            <a:srgbClr val="DFD5DF"/>
          </a:solidFill>
        </p:grpSpPr>
        <p:sp>
          <p:nvSpPr>
            <p:cNvPr id="35" name="矩形: 圆角 34"/>
            <p:cNvSpPr/>
            <p:nvPr/>
          </p:nvSpPr>
          <p:spPr>
            <a:xfrm>
              <a:off x="10703439" y="1879521"/>
              <a:ext cx="384500" cy="10017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君黑-45简" panose="020B0604020202020204" charset="-122"/>
              </a:endParaRPr>
            </a:p>
          </p:txBody>
        </p:sp>
        <p:sp>
          <p:nvSpPr>
            <p:cNvPr id="36" name="椭圆 35"/>
            <p:cNvSpPr/>
            <p:nvPr/>
          </p:nvSpPr>
          <p:spPr>
            <a:xfrm>
              <a:off x="10498164" y="1879521"/>
              <a:ext cx="101256" cy="10125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君黑-45简" panose="020B0604020202020204" charset="-122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8600068" y="3725439"/>
            <a:ext cx="589775" cy="101256"/>
            <a:chOff x="10498164" y="1879521"/>
            <a:chExt cx="589775" cy="101256"/>
          </a:xfrm>
          <a:solidFill>
            <a:srgbClr val="DFD5DF"/>
          </a:solidFill>
        </p:grpSpPr>
        <p:sp>
          <p:nvSpPr>
            <p:cNvPr id="38" name="矩形: 圆角 37"/>
            <p:cNvSpPr/>
            <p:nvPr/>
          </p:nvSpPr>
          <p:spPr>
            <a:xfrm>
              <a:off x="10703439" y="1879521"/>
              <a:ext cx="384500" cy="10017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君黑-45简" panose="020B0604020202020204" charset="-122"/>
              </a:endParaRPr>
            </a:p>
          </p:txBody>
        </p:sp>
        <p:sp>
          <p:nvSpPr>
            <p:cNvPr id="39" name="椭圆 38"/>
            <p:cNvSpPr/>
            <p:nvPr/>
          </p:nvSpPr>
          <p:spPr>
            <a:xfrm>
              <a:off x="10498164" y="1879521"/>
              <a:ext cx="101256" cy="10125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君黑-45简" panose="020B0604020202020204" charset="-122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/>
          <p:cNvSpPr/>
          <p:nvPr/>
        </p:nvSpPr>
        <p:spPr>
          <a:xfrm>
            <a:off x="0" y="356010"/>
            <a:ext cx="12192000" cy="5815779"/>
          </a:xfrm>
          <a:custGeom>
            <a:avLst/>
            <a:gdLst>
              <a:gd name="connsiteX0" fmla="*/ 12192000 w 12192000"/>
              <a:gd name="connsiteY0" fmla="*/ 0 h 695485"/>
              <a:gd name="connsiteX1" fmla="*/ 0 w 12192000"/>
              <a:gd name="connsiteY1" fmla="*/ 0 h 695485"/>
              <a:gd name="connsiteX2" fmla="*/ 0 w 12192000"/>
              <a:gd name="connsiteY2" fmla="*/ 695485 h 695485"/>
              <a:gd name="connsiteX3" fmla="*/ 12192000 w 12192000"/>
              <a:gd name="connsiteY3" fmla="*/ 695485 h 695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95485">
                <a:moveTo>
                  <a:pt x="12192000" y="0"/>
                </a:moveTo>
                <a:lnTo>
                  <a:pt x="0" y="0"/>
                </a:lnTo>
                <a:lnTo>
                  <a:pt x="0" y="695485"/>
                </a:lnTo>
                <a:lnTo>
                  <a:pt x="12192000" y="695485"/>
                </a:lnTo>
                <a:close/>
              </a:path>
            </a:pathLst>
          </a:custGeom>
          <a:solidFill>
            <a:srgbClr val="DFD5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任意多边形: 形状 24"/>
          <p:cNvSpPr/>
          <p:nvPr/>
        </p:nvSpPr>
        <p:spPr>
          <a:xfrm flipV="1">
            <a:off x="3868804" y="0"/>
            <a:ext cx="8323196" cy="2533650"/>
          </a:xfrm>
          <a:custGeom>
            <a:avLst/>
            <a:gdLst>
              <a:gd name="connsiteX0" fmla="*/ 0 w 8323196"/>
              <a:gd name="connsiteY0" fmla="*/ 2533650 h 2533650"/>
              <a:gd name="connsiteX1" fmla="*/ 8323196 w 8323196"/>
              <a:gd name="connsiteY1" fmla="*/ 2533650 h 2533650"/>
              <a:gd name="connsiteX2" fmla="*/ 8323196 w 8323196"/>
              <a:gd name="connsiteY2" fmla="*/ 0 h 2533650"/>
              <a:gd name="connsiteX3" fmla="*/ 1272839 w 8323196"/>
              <a:gd name="connsiteY3" fmla="*/ 0 h 2533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3196" h="2533650">
                <a:moveTo>
                  <a:pt x="0" y="2533650"/>
                </a:moveTo>
                <a:lnTo>
                  <a:pt x="8323196" y="2533650"/>
                </a:lnTo>
                <a:lnTo>
                  <a:pt x="8323196" y="0"/>
                </a:lnTo>
                <a:lnTo>
                  <a:pt x="127283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" name="任意多边形: 形状 5"/>
          <p:cNvSpPr/>
          <p:nvPr/>
        </p:nvSpPr>
        <p:spPr>
          <a:xfrm flipH="1">
            <a:off x="-1" y="3163416"/>
            <a:ext cx="3054031" cy="3694584"/>
          </a:xfrm>
          <a:custGeom>
            <a:avLst/>
            <a:gdLst>
              <a:gd name="connsiteX0" fmla="*/ 3054031 w 3054031"/>
              <a:gd name="connsiteY0" fmla="*/ 0 h 441820"/>
              <a:gd name="connsiteX1" fmla="*/ 601771 w 3054031"/>
              <a:gd name="connsiteY1" fmla="*/ 0 h 441820"/>
              <a:gd name="connsiteX2" fmla="*/ 0 w 3054031"/>
              <a:gd name="connsiteY2" fmla="*/ 441820 h 441820"/>
              <a:gd name="connsiteX3" fmla="*/ 3054031 w 3054031"/>
              <a:gd name="connsiteY3" fmla="*/ 441820 h 441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4031" h="441820">
                <a:moveTo>
                  <a:pt x="3054031" y="0"/>
                </a:moveTo>
                <a:lnTo>
                  <a:pt x="601771" y="0"/>
                </a:lnTo>
                <a:lnTo>
                  <a:pt x="0" y="441820"/>
                </a:lnTo>
                <a:lnTo>
                  <a:pt x="3054031" y="4418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1" name="任意多边形: 形状 20"/>
          <p:cNvSpPr/>
          <p:nvPr/>
        </p:nvSpPr>
        <p:spPr>
          <a:xfrm flipH="1">
            <a:off x="0" y="1009650"/>
            <a:ext cx="10825316" cy="5572801"/>
          </a:xfrm>
          <a:custGeom>
            <a:avLst/>
            <a:gdLst>
              <a:gd name="connsiteX0" fmla="*/ 0 w 7212457"/>
              <a:gd name="connsiteY0" fmla="*/ 802734 h 802734"/>
              <a:gd name="connsiteX1" fmla="*/ 7212457 w 7212457"/>
              <a:gd name="connsiteY1" fmla="*/ 802734 h 802734"/>
              <a:gd name="connsiteX2" fmla="*/ 7212457 w 7212457"/>
              <a:gd name="connsiteY2" fmla="*/ 0 h 802734"/>
              <a:gd name="connsiteX3" fmla="*/ 1173289 w 7212457"/>
              <a:gd name="connsiteY3" fmla="*/ 0 h 80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12457" h="802734">
                <a:moveTo>
                  <a:pt x="0" y="802734"/>
                </a:moveTo>
                <a:lnTo>
                  <a:pt x="7212457" y="802734"/>
                </a:lnTo>
                <a:lnTo>
                  <a:pt x="7212457" y="0"/>
                </a:lnTo>
                <a:lnTo>
                  <a:pt x="1173289" y="0"/>
                </a:lnTo>
                <a:close/>
              </a:path>
            </a:pathLst>
          </a:custGeom>
          <a:solidFill>
            <a:srgbClr val="5A60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0" name="任意多边形: 形状 29"/>
          <p:cNvSpPr/>
          <p:nvPr/>
        </p:nvSpPr>
        <p:spPr>
          <a:xfrm flipV="1">
            <a:off x="2111120" y="1009650"/>
            <a:ext cx="10080880" cy="5562600"/>
          </a:xfrm>
          <a:custGeom>
            <a:avLst/>
            <a:gdLst>
              <a:gd name="connsiteX0" fmla="*/ 0 w 10080880"/>
              <a:gd name="connsiteY0" fmla="*/ 5562600 h 5562600"/>
              <a:gd name="connsiteX1" fmla="*/ 10080880 w 10080880"/>
              <a:gd name="connsiteY1" fmla="*/ 5562600 h 5562600"/>
              <a:gd name="connsiteX2" fmla="*/ 10080880 w 10080880"/>
              <a:gd name="connsiteY2" fmla="*/ 0 h 5562600"/>
              <a:gd name="connsiteX3" fmla="*/ 1757789 w 10080880"/>
              <a:gd name="connsiteY3" fmla="*/ 0 h 556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80880" h="5562600">
                <a:moveTo>
                  <a:pt x="0" y="5562600"/>
                </a:moveTo>
                <a:lnTo>
                  <a:pt x="10080880" y="5562600"/>
                </a:lnTo>
                <a:lnTo>
                  <a:pt x="10080880" y="0"/>
                </a:lnTo>
                <a:lnTo>
                  <a:pt x="1757789" y="0"/>
                </a:lnTo>
                <a:close/>
              </a:path>
            </a:pathLst>
          </a:custGeom>
          <a:solidFill>
            <a:srgbClr val="5A60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2" name="文本框 16"/>
          <p:cNvSpPr txBox="1"/>
          <p:nvPr/>
        </p:nvSpPr>
        <p:spPr>
          <a:xfrm>
            <a:off x="2274230" y="2262717"/>
            <a:ext cx="480131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6000" dirty="0">
                <a:solidFill>
                  <a:schemeClr val="bg1"/>
                </a:solidFill>
                <a:latin typeface="汉仪大黑简" panose="02010600000101010101" pitchFamily="2" charset="-122"/>
                <a:ea typeface="汉仪大黑简" panose="02010600000101010101" pitchFamily="2" charset="-122"/>
                <a:cs typeface="汉仪菱心体简" panose="02010400000101010101" charset="-122"/>
                <a:sym typeface="汉仪菱心体简" panose="02010400000101010101" charset="-122"/>
              </a:rPr>
              <a:t>论文研究思路</a:t>
            </a:r>
            <a:endParaRPr lang="zh-CN" altLang="en-US" sz="6000" dirty="0">
              <a:solidFill>
                <a:schemeClr val="bg1"/>
              </a:solidFill>
              <a:latin typeface="汉仪大黑简" panose="02010600000101010101" pitchFamily="2" charset="-122"/>
              <a:ea typeface="汉仪大黑简" panose="02010600000101010101" pitchFamily="2" charset="-122"/>
              <a:cs typeface="汉仪菱心体简" panose="02010400000101010101" charset="-122"/>
              <a:sym typeface="汉仪菱心体简" panose="02010400000101010101" charset="-122"/>
            </a:endParaRPr>
          </a:p>
        </p:txBody>
      </p:sp>
      <p:sp>
        <p:nvSpPr>
          <p:cNvPr id="23" name="文本框 179"/>
          <p:cNvSpPr txBox="1">
            <a:spLocks noChangeArrowheads="1"/>
          </p:cNvSpPr>
          <p:nvPr/>
        </p:nvSpPr>
        <p:spPr bwMode="auto">
          <a:xfrm flipH="1">
            <a:off x="898831" y="2091447"/>
            <a:ext cx="230959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88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汉仪大黑简" panose="02010600000101010101" pitchFamily="2" charset="-122"/>
                <a:ea typeface="汉仪大黑简" panose="02010600000101010101" pitchFamily="2" charset="-122"/>
                <a:cs typeface="汉仪菱心体简" panose="02010400000101010101" charset="-122"/>
                <a:sym typeface="Arial" panose="020B0604020202020204" pitchFamily="34" charset="0"/>
              </a:rPr>
              <a:t>02</a:t>
            </a:r>
            <a:endParaRPr lang="en-US" altLang="zh-CN" sz="88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汉仪大黑简" panose="02010600000101010101" pitchFamily="2" charset="-122"/>
              <a:ea typeface="汉仪大黑简" panose="02010600000101010101" pitchFamily="2" charset="-122"/>
              <a:cs typeface="汉仪菱心体简" panose="02010400000101010101" charset="-122"/>
              <a:sym typeface="Arial" panose="020B0604020202020204" pitchFamily="34" charset="0"/>
            </a:endParaRPr>
          </a:p>
        </p:txBody>
      </p:sp>
      <p:sp>
        <p:nvSpPr>
          <p:cNvPr id="34" name="任意多边形: 形状 33"/>
          <p:cNvSpPr/>
          <p:nvPr/>
        </p:nvSpPr>
        <p:spPr>
          <a:xfrm>
            <a:off x="0" y="6181566"/>
            <a:ext cx="12192000" cy="695484"/>
          </a:xfrm>
          <a:custGeom>
            <a:avLst/>
            <a:gdLst>
              <a:gd name="connsiteX0" fmla="*/ 0 w 12192000"/>
              <a:gd name="connsiteY0" fmla="*/ 0 h 695484"/>
              <a:gd name="connsiteX1" fmla="*/ 12192000 w 12192000"/>
              <a:gd name="connsiteY1" fmla="*/ 0 h 695484"/>
              <a:gd name="connsiteX2" fmla="*/ 12192000 w 12192000"/>
              <a:gd name="connsiteY2" fmla="*/ 695484 h 695484"/>
              <a:gd name="connsiteX3" fmla="*/ 0 w 12192000"/>
              <a:gd name="connsiteY3" fmla="*/ 695484 h 695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95484">
                <a:moveTo>
                  <a:pt x="0" y="0"/>
                </a:moveTo>
                <a:lnTo>
                  <a:pt x="12192000" y="0"/>
                </a:lnTo>
                <a:lnTo>
                  <a:pt x="12192000" y="695484"/>
                </a:lnTo>
                <a:lnTo>
                  <a:pt x="0" y="69548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36" name="任意多边形: 形状 35"/>
          <p:cNvSpPr/>
          <p:nvPr/>
        </p:nvSpPr>
        <p:spPr>
          <a:xfrm flipV="1">
            <a:off x="7984847" y="6143738"/>
            <a:ext cx="4207153" cy="542813"/>
          </a:xfrm>
          <a:custGeom>
            <a:avLst/>
            <a:gdLst>
              <a:gd name="connsiteX0" fmla="*/ 0 w 4207153"/>
              <a:gd name="connsiteY0" fmla="*/ 542813 h 542813"/>
              <a:gd name="connsiteX1" fmla="*/ 4207153 w 4207153"/>
              <a:gd name="connsiteY1" fmla="*/ 542813 h 542813"/>
              <a:gd name="connsiteX2" fmla="*/ 4207153 w 4207153"/>
              <a:gd name="connsiteY2" fmla="*/ 0 h 542813"/>
              <a:gd name="connsiteX3" fmla="*/ 260551 w 4207153"/>
              <a:gd name="connsiteY3" fmla="*/ 0 h 542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7153" h="542813">
                <a:moveTo>
                  <a:pt x="0" y="542813"/>
                </a:moveTo>
                <a:lnTo>
                  <a:pt x="4207153" y="542813"/>
                </a:lnTo>
                <a:lnTo>
                  <a:pt x="4207153" y="0"/>
                </a:lnTo>
                <a:lnTo>
                  <a:pt x="260551" y="0"/>
                </a:lnTo>
                <a:close/>
              </a:path>
            </a:pathLst>
          </a:custGeom>
          <a:solidFill>
            <a:srgbClr val="DFD5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1" name="文本框 179"/>
          <p:cNvSpPr txBox="1">
            <a:spLocks noChangeArrowheads="1"/>
          </p:cNvSpPr>
          <p:nvPr/>
        </p:nvSpPr>
        <p:spPr bwMode="auto">
          <a:xfrm flipH="1">
            <a:off x="744436" y="406259"/>
            <a:ext cx="10418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lvl="0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 sz="360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汉仪大黑简" panose="02010600000101010101" pitchFamily="2" charset="-122"/>
                <a:ea typeface="汉仪大黑简" panose="02010600000101010101" pitchFamily="2" charset="-122"/>
                <a:cs typeface="汉仪菱心体简" panose="02010400000101010101" charset="-122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>
                <a:sym typeface="Arial" panose="020B0604020202020204" pitchFamily="34" charset="0"/>
              </a:rPr>
              <a:t>PART TWO</a:t>
            </a:r>
            <a:endParaRPr lang="en-US" altLang="zh-CN" dirty="0">
              <a:sym typeface="Arial" panose="020B0604020202020204" pitchFamily="34" charset="0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745771" y="3553506"/>
            <a:ext cx="6523376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汉仪君黑-45简" panose="020B0604020202020204" charset="-122"/>
                <a:ea typeface="汉仪君黑-45简" panose="020B0604020202020204" charset="-122"/>
                <a:cs typeface="汉仪菱心体简" panose="02010400000101010101" charset="-122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汉仪君黑-45简" panose="020B0604020202020204" charset="-122"/>
              <a:ea typeface="汉仪君黑-45简" panose="020B0604020202020204" charset="-122"/>
              <a:cs typeface="汉仪菱心体简" panose="02010400000101010101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汉仪君黑-45简" panose="020B0604020202020204" charset="-122"/>
              <a:ea typeface="汉仪君黑-45简" panose="020B0604020202020204" charset="-122"/>
              <a:cs typeface="汉仪菱心体简" panose="02010400000101010101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汉仪君黑-45简" panose="020B0604020202020204" charset="-122"/>
              <a:ea typeface="汉仪君黑-45简" panose="020B0604020202020204" charset="-122"/>
              <a:cs typeface="汉仪菱心体简" panose="02010400000101010101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51817" y="2437573"/>
            <a:ext cx="4194412" cy="220084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23"/>
          <p:cNvSpPr txBox="1"/>
          <p:nvPr/>
        </p:nvSpPr>
        <p:spPr>
          <a:xfrm>
            <a:off x="4772561" y="331796"/>
            <a:ext cx="26468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zh-CN" altLang="en-US" sz="3200" i="0" u="none" strike="noStrike" kern="0" cap="none" spc="0" normalizeH="0" baseline="0" noProof="0" dirty="0">
                <a:ln>
                  <a:noFill/>
                </a:ln>
                <a:solidFill>
                  <a:srgbClr val="5A60AE"/>
                </a:solidFill>
                <a:uLnTx/>
                <a:uFillTx/>
                <a:latin typeface="汉仪大黑简" panose="02010600000101010101" pitchFamily="2" charset="-122"/>
                <a:ea typeface="汉仪大黑简" panose="02010600000101010101" pitchFamily="2" charset="-122"/>
                <a:cs typeface="+mn-ea"/>
                <a:sym typeface="汉仪菱心体简" panose="02010400000101010101" charset="-122"/>
              </a:rPr>
              <a:t>论文研究思路</a:t>
            </a:r>
            <a:endParaRPr kumimoji="1" lang="zh-CN" altLang="en-US" sz="3200" i="0" u="none" strike="noStrike" kern="0" cap="none" spc="0" normalizeH="0" baseline="0" noProof="0" dirty="0">
              <a:ln>
                <a:noFill/>
              </a:ln>
              <a:solidFill>
                <a:srgbClr val="5A60AE"/>
              </a:solidFill>
              <a:uLnTx/>
              <a:uFillTx/>
              <a:latin typeface="汉仪大黑简" panose="02010600000101010101" pitchFamily="2" charset="-122"/>
              <a:ea typeface="汉仪大黑简" panose="02010600000101010101" pitchFamily="2" charset="-122"/>
              <a:cs typeface="+mn-ea"/>
              <a:sym typeface="汉仪菱心体简" panose="0201040000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859825" y="838398"/>
            <a:ext cx="23909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/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  <a:latin typeface="汉仪君黑-45简" panose="020B0604020202020204" charset="-122"/>
                <a:ea typeface="汉仪君黑-45简" panose="020B0604020202020204" charset="-122"/>
                <a:cs typeface="汉仪菱心体简" panose="02010400000101010101" charset="-122"/>
              </a:rPr>
              <a:t>Research approach</a:t>
            </a:r>
            <a:endParaRPr lang="en-US" altLang="zh-CN" sz="1400" dirty="0">
              <a:solidFill>
                <a:schemeClr val="bg1">
                  <a:lumMod val="50000"/>
                </a:schemeClr>
              </a:solidFill>
              <a:latin typeface="汉仪君黑-45简" panose="020B0604020202020204" charset="-122"/>
              <a:ea typeface="汉仪君黑-45简" panose="020B0604020202020204" charset="-122"/>
              <a:cs typeface="汉仪菱心体简" panose="02010400000101010101" charset="-122"/>
            </a:endParaRPr>
          </a:p>
        </p:txBody>
      </p:sp>
      <p:pic>
        <p:nvPicPr>
          <p:cNvPr id="4" name="图片 3"/>
          <p:cNvPicPr/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b="7545"/>
          <a:stretch>
            <a:fillRect/>
          </a:stretch>
        </p:blipFill>
        <p:spPr>
          <a:xfrm>
            <a:off x="6079142" y="1992995"/>
            <a:ext cx="4914900" cy="1841982"/>
          </a:xfrm>
          <a:prstGeom prst="rect">
            <a:avLst/>
          </a:prstGeom>
        </p:spPr>
      </p:pic>
      <p:pic>
        <p:nvPicPr>
          <p:cNvPr id="5" name="图片 4"/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1164242" y="3834977"/>
            <a:ext cx="4914900" cy="1841982"/>
          </a:xfrm>
          <a:prstGeom prst="rect">
            <a:avLst/>
          </a:prstGeom>
        </p:spPr>
      </p:pic>
      <p:sp>
        <p:nvSpPr>
          <p:cNvPr id="8" name="箭头: 五边形 38"/>
          <p:cNvSpPr/>
          <p:nvPr/>
        </p:nvSpPr>
        <p:spPr>
          <a:xfrm>
            <a:off x="6040461" y="3834977"/>
            <a:ext cx="5275867" cy="2211660"/>
          </a:xfrm>
          <a:prstGeom prst="rect">
            <a:avLst/>
          </a:prstGeom>
          <a:solidFill>
            <a:srgbClr val="DFD5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 dirty="0">
                <a:solidFill>
                  <a:schemeClr val="tx1"/>
                </a:solidFill>
                <a:latin typeface="汉仪大黑简" panose="02010600000101010101" pitchFamily="2" charset="-122"/>
                <a:ea typeface="汉仪大黑简" panose="02010600000101010101" pitchFamily="2" charset="-122"/>
                <a:cs typeface="汉仪君黑-45简" panose="020B0604020202020204" charset="-122"/>
              </a:rPr>
              <a:t> </a:t>
            </a:r>
            <a:endParaRPr lang="zh-CN" altLang="en-US" sz="4400" dirty="0">
              <a:solidFill>
                <a:schemeClr val="tx1"/>
              </a:solidFill>
              <a:latin typeface="汉仪大黑简" panose="02010600000101010101" pitchFamily="2" charset="-122"/>
              <a:ea typeface="汉仪大黑简" panose="02010600000101010101" pitchFamily="2" charset="-122"/>
              <a:cs typeface="汉仪君黑-45简" panose="020B0604020202020204" charset="-122"/>
            </a:endParaRPr>
          </a:p>
        </p:txBody>
      </p:sp>
      <p:sp>
        <p:nvSpPr>
          <p:cNvPr id="9" name="箭头: 五边形 38"/>
          <p:cNvSpPr/>
          <p:nvPr/>
        </p:nvSpPr>
        <p:spPr>
          <a:xfrm>
            <a:off x="803275" y="1623317"/>
            <a:ext cx="5275867" cy="2211660"/>
          </a:xfrm>
          <a:prstGeom prst="rect">
            <a:avLst/>
          </a:prstGeom>
          <a:solidFill>
            <a:srgbClr val="5A60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 dirty="0">
                <a:solidFill>
                  <a:schemeClr val="tx1"/>
                </a:solidFill>
                <a:latin typeface="汉仪大黑简" panose="02010600000101010101" pitchFamily="2" charset="-122"/>
                <a:ea typeface="汉仪大黑简" panose="02010600000101010101" pitchFamily="2" charset="-122"/>
                <a:cs typeface="汉仪君黑-45简" panose="020B0604020202020204" charset="-122"/>
              </a:rPr>
              <a:t> </a:t>
            </a:r>
            <a:endParaRPr lang="zh-CN" altLang="en-US" sz="4400" dirty="0">
              <a:solidFill>
                <a:schemeClr val="tx1"/>
              </a:solidFill>
              <a:latin typeface="汉仪大黑简" panose="02010600000101010101" pitchFamily="2" charset="-122"/>
              <a:ea typeface="汉仪大黑简" panose="02010600000101010101" pitchFamily="2" charset="-122"/>
              <a:cs typeface="汉仪君黑-45简" panose="020B060402020202020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518007" y="2677434"/>
            <a:ext cx="3507007" cy="7938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汉仪君黑-45简" panose="020B0604020202020204" charset="-122"/>
              </a:rPr>
              <a:t>请在此处添加描述文本，尽量与标题文本语义相符合，语言描述简洁生动。</a:t>
            </a:r>
            <a:endParaRPr lang="zh-CN" altLang="en-US" sz="1600" dirty="0">
              <a:solidFill>
                <a:schemeClr val="bg1"/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汉仪君黑-45简" panose="020B060402020202020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591033" y="2137869"/>
            <a:ext cx="3771265" cy="584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schemeClr val="bg1"/>
                </a:solidFill>
                <a:latin typeface="汉仪大黑简" panose="02010600000101010101" pitchFamily="2" charset="-122"/>
                <a:ea typeface="汉仪大黑简" panose="02010600000101010101" pitchFamily="2" charset="-122"/>
                <a:cs typeface="+mn-ea"/>
                <a:sym typeface="汉仪君黑-45简" panose="020B0604020202020204" charset="-122"/>
              </a:rPr>
              <a:t>填写文本</a:t>
            </a:r>
            <a:endParaRPr lang="zh-CN" altLang="en-US" sz="2400" dirty="0">
              <a:solidFill>
                <a:schemeClr val="bg1"/>
              </a:solidFill>
              <a:latin typeface="汉仪大黑简" panose="02010600000101010101" pitchFamily="2" charset="-122"/>
              <a:ea typeface="汉仪大黑简" panose="02010600000101010101" pitchFamily="2" charset="-122"/>
              <a:cs typeface="+mn-ea"/>
              <a:sym typeface="汉仪君黑-45简" panose="020B060402020202020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8228892" y="4290434"/>
            <a:ext cx="1981179" cy="584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汉仪大黑简" panose="02010600000101010101" pitchFamily="2" charset="-122"/>
                <a:ea typeface="汉仪大黑简" panose="02010600000101010101" pitchFamily="2" charset="-122"/>
                <a:cs typeface="+mn-ea"/>
                <a:sym typeface="汉仪君黑-45简" panose="020B0604020202020204" charset="-122"/>
              </a:rPr>
              <a:t>填写文本</a:t>
            </a:r>
            <a:endParaRPr lang="zh-CN" altLang="en-US" sz="2400" dirty="0">
              <a:solidFill>
                <a:schemeClr val="tx1">
                  <a:lumMod val="95000"/>
                  <a:lumOff val="5000"/>
                </a:schemeClr>
              </a:solidFill>
              <a:latin typeface="汉仪大黑简" panose="02010600000101010101" pitchFamily="2" charset="-122"/>
              <a:ea typeface="汉仪大黑简" panose="02010600000101010101" pitchFamily="2" charset="-122"/>
              <a:cs typeface="+mn-ea"/>
              <a:sym typeface="汉仪君黑-45简" panose="020B060402020202020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7157899" y="4885428"/>
            <a:ext cx="3613005" cy="7938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汉仪君黑-45简" panose="020B0604020202020204" charset="-122"/>
                <a:ea typeface="汉仪君黑-45简" panose="020B0604020202020204" charset="-122"/>
                <a:cs typeface="+mn-ea"/>
                <a:sym typeface="汉仪君黑-45简" panose="020B0604020202020204" charset="-122"/>
              </a:rPr>
              <a:t>请在此处添加描述文本，尽量与标题文本语义相符合，语言描述简洁生动。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汉仪君黑-45简" panose="020B0604020202020204" charset="-122"/>
              <a:ea typeface="汉仪君黑-45简" panose="020B0604020202020204" charset="-122"/>
              <a:cs typeface="+mn-ea"/>
              <a:sym typeface="汉仪君黑-45简" panose="020B0604020202020204" charset="-122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2844765" y="4198713"/>
            <a:ext cx="1167665" cy="879949"/>
          </a:xfrm>
          <a:prstGeom prst="ellipse">
            <a:avLst/>
          </a:prstGeom>
          <a:solidFill>
            <a:srgbClr val="DFD5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073288" y="4198713"/>
            <a:ext cx="1487992" cy="922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5400" dirty="0">
                <a:solidFill>
                  <a:srgbClr val="5A60AE"/>
                </a:solidFill>
                <a:latin typeface="汉仪大黑简" panose="02010600000101010101" pitchFamily="2" charset="-122"/>
                <a:ea typeface="汉仪大黑简" panose="02010600000101010101" pitchFamily="2" charset="-122"/>
                <a:cs typeface="汉仪君黑-45简" panose="020B0604020202020204" charset="-122"/>
              </a:rPr>
              <a:t>01</a:t>
            </a:r>
            <a:endParaRPr lang="zh-CN" altLang="en-US" sz="5400" dirty="0">
              <a:solidFill>
                <a:srgbClr val="5A60AE"/>
              </a:solidFill>
              <a:cs typeface="微软雅黑" panose="020B0503020204020204" charset="-122"/>
            </a:endParaRPr>
          </a:p>
        </p:txBody>
      </p:sp>
      <p:sp>
        <p:nvSpPr>
          <p:cNvPr id="16" name="椭圆 15"/>
          <p:cNvSpPr/>
          <p:nvPr/>
        </p:nvSpPr>
        <p:spPr>
          <a:xfrm>
            <a:off x="8150056" y="2452321"/>
            <a:ext cx="1167665" cy="879949"/>
          </a:xfrm>
          <a:prstGeom prst="ellipse">
            <a:avLst/>
          </a:prstGeom>
          <a:solidFill>
            <a:srgbClr val="DFD5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8266009" y="2419094"/>
            <a:ext cx="129212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5400" dirty="0">
                <a:solidFill>
                  <a:srgbClr val="5A60AE"/>
                </a:solidFill>
                <a:latin typeface="汉仪大黑简" panose="02010600000101010101" pitchFamily="2" charset="-122"/>
                <a:ea typeface="汉仪大黑简" panose="02010600000101010101" pitchFamily="2" charset="-122"/>
                <a:cs typeface="汉仪君黑-45简" panose="020B0604020202020204" charset="-122"/>
              </a:rPr>
              <a:t>02</a:t>
            </a:r>
            <a:endParaRPr lang="zh-CN" altLang="en-US" sz="5400" dirty="0">
              <a:solidFill>
                <a:srgbClr val="5A60AE"/>
              </a:solidFill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23"/>
          <p:cNvSpPr txBox="1"/>
          <p:nvPr/>
        </p:nvSpPr>
        <p:spPr>
          <a:xfrm>
            <a:off x="4772561" y="331796"/>
            <a:ext cx="26468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zh-CN" altLang="en-US" sz="3200" i="0" u="none" strike="noStrike" kern="0" cap="none" spc="0" normalizeH="0" baseline="0" noProof="0" dirty="0">
                <a:ln>
                  <a:noFill/>
                </a:ln>
                <a:solidFill>
                  <a:srgbClr val="5A60AE"/>
                </a:solidFill>
                <a:uLnTx/>
                <a:uFillTx/>
                <a:latin typeface="汉仪大黑简" panose="02010600000101010101" pitchFamily="2" charset="-122"/>
                <a:ea typeface="汉仪大黑简" panose="02010600000101010101" pitchFamily="2" charset="-122"/>
                <a:cs typeface="+mn-ea"/>
                <a:sym typeface="汉仪菱心体简" panose="02010400000101010101" charset="-122"/>
              </a:rPr>
              <a:t>论文研究思路</a:t>
            </a:r>
            <a:endParaRPr kumimoji="1" lang="zh-CN" altLang="en-US" sz="3200" i="0" u="none" strike="noStrike" kern="0" cap="none" spc="0" normalizeH="0" baseline="0" noProof="0" dirty="0">
              <a:ln>
                <a:noFill/>
              </a:ln>
              <a:solidFill>
                <a:srgbClr val="5A60AE"/>
              </a:solidFill>
              <a:uLnTx/>
              <a:uFillTx/>
              <a:latin typeface="汉仪大黑简" panose="02010600000101010101" pitchFamily="2" charset="-122"/>
              <a:ea typeface="汉仪大黑简" panose="02010600000101010101" pitchFamily="2" charset="-122"/>
              <a:cs typeface="+mn-ea"/>
              <a:sym typeface="汉仪菱心体简" panose="0201040000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859825" y="838398"/>
            <a:ext cx="23909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/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  <a:latin typeface="汉仪君黑-45简" panose="020B0604020202020204" charset="-122"/>
                <a:ea typeface="汉仪君黑-45简" panose="020B0604020202020204" charset="-122"/>
                <a:cs typeface="汉仪菱心体简" panose="02010400000101010101" charset="-122"/>
              </a:rPr>
              <a:t>Research approach</a:t>
            </a:r>
            <a:endParaRPr lang="en-US" altLang="zh-CN" sz="1400" dirty="0">
              <a:solidFill>
                <a:schemeClr val="bg1">
                  <a:lumMod val="50000"/>
                </a:schemeClr>
              </a:solidFill>
              <a:latin typeface="汉仪君黑-45简" panose="020B0604020202020204" charset="-122"/>
              <a:ea typeface="汉仪君黑-45简" panose="020B0604020202020204" charset="-122"/>
              <a:cs typeface="汉仪菱心体简" panose="02010400000101010101" charset="-122"/>
            </a:endParaRPr>
          </a:p>
        </p:txBody>
      </p:sp>
      <p:sp>
        <p:nvSpPr>
          <p:cNvPr id="4" name="椭圆  6"/>
          <p:cNvSpPr/>
          <p:nvPr/>
        </p:nvSpPr>
        <p:spPr>
          <a:xfrm>
            <a:off x="1257670" y="3549650"/>
            <a:ext cx="2666963" cy="451115"/>
          </a:xfrm>
          <a:prstGeom prst="roundRect">
            <a:avLst>
              <a:gd name="adj" fmla="val 50000"/>
            </a:avLst>
          </a:prstGeom>
          <a:solidFill>
            <a:srgbClr val="DFD5D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A60AE"/>
                </a:solidFill>
                <a:effectLst/>
                <a:uLnTx/>
                <a:uFillTx/>
                <a:latin typeface="汉仪大黑简" panose="02010600000101010101" pitchFamily="2" charset="-122"/>
                <a:ea typeface="汉仪大黑简" panose="02010600000101010101" pitchFamily="2" charset="-122"/>
                <a:cs typeface="+mn-cs"/>
              </a:rPr>
              <a:t>步骤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A60AE"/>
                </a:solidFill>
                <a:effectLst/>
                <a:uLnTx/>
                <a:uFillTx/>
                <a:latin typeface="汉仪大黑简" panose="02010600000101010101" pitchFamily="2" charset="-122"/>
                <a:ea typeface="汉仪大黑简" panose="02010600000101010101" pitchFamily="2" charset="-122"/>
                <a:cs typeface="+mn-cs"/>
              </a:rPr>
              <a:t> 1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5A60AE"/>
              </a:solidFill>
              <a:effectLst/>
              <a:uLnTx/>
              <a:uFillTx/>
              <a:latin typeface="汉仪大黑简" panose="02010600000101010101" pitchFamily="2" charset="-122"/>
              <a:ea typeface="汉仪大黑简" panose="02010600000101010101" pitchFamily="2" charset="-122"/>
              <a:cs typeface="+mn-cs"/>
            </a:endParaRPr>
          </a:p>
        </p:txBody>
      </p:sp>
      <p:sp>
        <p:nvSpPr>
          <p:cNvPr id="5" name="椭圆  1"/>
          <p:cNvSpPr/>
          <p:nvPr/>
        </p:nvSpPr>
        <p:spPr>
          <a:xfrm>
            <a:off x="3365703" y="3549650"/>
            <a:ext cx="2666963" cy="451115"/>
          </a:xfrm>
          <a:prstGeom prst="roundRect">
            <a:avLst>
              <a:gd name="adj" fmla="val 50000"/>
            </a:avLst>
          </a:prstGeom>
          <a:solidFill>
            <a:srgbClr val="5A60A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汉仪大黑简" panose="02010600000101010101" pitchFamily="2" charset="-122"/>
                <a:ea typeface="汉仪大黑简" panose="02010600000101010101" pitchFamily="2" charset="-122"/>
                <a:cs typeface="+mn-cs"/>
              </a:rPr>
              <a:t>步骤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汉仪大黑简" panose="02010600000101010101" pitchFamily="2" charset="-122"/>
                <a:ea typeface="汉仪大黑简" panose="02010600000101010101" pitchFamily="2" charset="-122"/>
                <a:cs typeface="+mn-cs"/>
              </a:rPr>
              <a:t> 2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汉仪大黑简" panose="02010600000101010101" pitchFamily="2" charset="-122"/>
              <a:ea typeface="汉仪大黑简" panose="02010600000101010101" pitchFamily="2" charset="-122"/>
              <a:cs typeface="+mn-cs"/>
            </a:endParaRPr>
          </a:p>
        </p:txBody>
      </p:sp>
      <p:sp>
        <p:nvSpPr>
          <p:cNvPr id="8" name="椭圆  3"/>
          <p:cNvSpPr/>
          <p:nvPr/>
        </p:nvSpPr>
        <p:spPr>
          <a:xfrm>
            <a:off x="5473736" y="3549650"/>
            <a:ext cx="2666963" cy="451115"/>
          </a:xfrm>
          <a:prstGeom prst="roundRect">
            <a:avLst>
              <a:gd name="adj" fmla="val 50000"/>
            </a:avLst>
          </a:prstGeom>
          <a:solidFill>
            <a:srgbClr val="DFD5D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A60AE"/>
                </a:solidFill>
                <a:effectLst/>
                <a:uLnTx/>
                <a:uFillTx/>
                <a:latin typeface="汉仪大黑简" panose="02010600000101010101" pitchFamily="2" charset="-122"/>
                <a:ea typeface="汉仪大黑简" panose="02010600000101010101" pitchFamily="2" charset="-122"/>
                <a:cs typeface="+mn-cs"/>
              </a:rPr>
              <a:t>步骤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A60AE"/>
                </a:solidFill>
                <a:effectLst/>
                <a:uLnTx/>
                <a:uFillTx/>
                <a:latin typeface="汉仪大黑简" panose="02010600000101010101" pitchFamily="2" charset="-122"/>
                <a:ea typeface="汉仪大黑简" panose="02010600000101010101" pitchFamily="2" charset="-122"/>
                <a:cs typeface="+mn-cs"/>
              </a:rPr>
              <a:t> 3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5A60AE"/>
              </a:solidFill>
              <a:effectLst/>
              <a:uLnTx/>
              <a:uFillTx/>
              <a:latin typeface="汉仪大黑简" panose="02010600000101010101" pitchFamily="2" charset="-122"/>
              <a:ea typeface="汉仪大黑简" panose="02010600000101010101" pitchFamily="2" charset="-122"/>
              <a:cs typeface="+mn-cs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7572246" y="2367062"/>
            <a:ext cx="3395309" cy="2812410"/>
            <a:chOff x="7159291" y="1998762"/>
            <a:chExt cx="3395309" cy="2812410"/>
          </a:xfrm>
          <a:solidFill>
            <a:srgbClr val="5A60AE"/>
          </a:solidFill>
        </p:grpSpPr>
        <p:sp>
          <p:nvSpPr>
            <p:cNvPr id="10" name="椭圆  5"/>
            <p:cNvSpPr/>
            <p:nvPr/>
          </p:nvSpPr>
          <p:spPr>
            <a:xfrm rot="18900000">
              <a:off x="7752844" y="1998762"/>
              <a:ext cx="2801756" cy="2812410"/>
            </a:xfrm>
            <a:custGeom>
              <a:avLst/>
              <a:gdLst>
                <a:gd name="connsiteX0" fmla="*/ 1485234 w 1519923"/>
                <a:gd name="connsiteY0" fmla="*/ 802613 h 1525702"/>
                <a:gd name="connsiteX1" fmla="*/ 1519923 w 1519923"/>
                <a:gd name="connsiteY1" fmla="*/ 886361 h 1525702"/>
                <a:gd name="connsiteX2" fmla="*/ 1519923 w 1519923"/>
                <a:gd name="connsiteY2" fmla="*/ 1396092 h 1525702"/>
                <a:gd name="connsiteX3" fmla="*/ 1485234 w 1519923"/>
                <a:gd name="connsiteY3" fmla="*/ 1479840 h 1525702"/>
                <a:gd name="connsiteX4" fmla="*/ 1478558 w 1519923"/>
                <a:gd name="connsiteY4" fmla="*/ 1484341 h 1525702"/>
                <a:gd name="connsiteX5" fmla="*/ 1474060 w 1519923"/>
                <a:gd name="connsiteY5" fmla="*/ 1491013 h 1525702"/>
                <a:gd name="connsiteX6" fmla="*/ 1390312 w 1519923"/>
                <a:gd name="connsiteY6" fmla="*/ 1525702 h 1525702"/>
                <a:gd name="connsiteX7" fmla="*/ 880581 w 1519923"/>
                <a:gd name="connsiteY7" fmla="*/ 1525702 h 1525702"/>
                <a:gd name="connsiteX8" fmla="*/ 762144 w 1519923"/>
                <a:gd name="connsiteY8" fmla="*/ 1407265 h 1525702"/>
                <a:gd name="connsiteX9" fmla="*/ 880581 w 1519923"/>
                <a:gd name="connsiteY9" fmla="*/ 1288828 h 1525702"/>
                <a:gd name="connsiteX10" fmla="*/ 1121334 w 1519923"/>
                <a:gd name="connsiteY10" fmla="*/ 1288829 h 1525702"/>
                <a:gd name="connsiteX11" fmla="*/ 34689 w 1519923"/>
                <a:gd name="connsiteY11" fmla="*/ 202184 h 1525702"/>
                <a:gd name="connsiteX12" fmla="*/ 34689 w 1519923"/>
                <a:gd name="connsiteY12" fmla="*/ 34689 h 1525702"/>
                <a:gd name="connsiteX13" fmla="*/ 202185 w 1519923"/>
                <a:gd name="connsiteY13" fmla="*/ 34689 h 1525702"/>
                <a:gd name="connsiteX14" fmla="*/ 1283049 w 1519923"/>
                <a:gd name="connsiteY14" fmla="*/ 1115553 h 1525702"/>
                <a:gd name="connsiteX15" fmla="*/ 1283049 w 1519923"/>
                <a:gd name="connsiteY15" fmla="*/ 886361 h 1525702"/>
                <a:gd name="connsiteX16" fmla="*/ 1401486 w 1519923"/>
                <a:gd name="connsiteY16" fmla="*/ 767924 h 1525702"/>
                <a:gd name="connsiteX17" fmla="*/ 1485234 w 1519923"/>
                <a:gd name="connsiteY17" fmla="*/ 802613 h 1525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9923" h="1525702">
                  <a:moveTo>
                    <a:pt x="1485234" y="802613"/>
                  </a:moveTo>
                  <a:cubicBezTo>
                    <a:pt x="1506667" y="824046"/>
                    <a:pt x="1519923" y="853656"/>
                    <a:pt x="1519923" y="886361"/>
                  </a:cubicBezTo>
                  <a:lnTo>
                    <a:pt x="1519923" y="1396092"/>
                  </a:lnTo>
                  <a:cubicBezTo>
                    <a:pt x="1519923" y="1428797"/>
                    <a:pt x="1506667" y="1458407"/>
                    <a:pt x="1485234" y="1479840"/>
                  </a:cubicBezTo>
                  <a:lnTo>
                    <a:pt x="1478558" y="1484341"/>
                  </a:lnTo>
                  <a:lnTo>
                    <a:pt x="1474060" y="1491013"/>
                  </a:lnTo>
                  <a:cubicBezTo>
                    <a:pt x="1452627" y="1512446"/>
                    <a:pt x="1423018" y="1525702"/>
                    <a:pt x="1390312" y="1525702"/>
                  </a:cubicBezTo>
                  <a:lnTo>
                    <a:pt x="880581" y="1525702"/>
                  </a:lnTo>
                  <a:cubicBezTo>
                    <a:pt x="815170" y="1525702"/>
                    <a:pt x="762144" y="1472676"/>
                    <a:pt x="762144" y="1407265"/>
                  </a:cubicBezTo>
                  <a:cubicBezTo>
                    <a:pt x="762144" y="1341854"/>
                    <a:pt x="815170" y="1288828"/>
                    <a:pt x="880581" y="1288828"/>
                  </a:cubicBezTo>
                  <a:lnTo>
                    <a:pt x="1121334" y="1288829"/>
                  </a:lnTo>
                  <a:lnTo>
                    <a:pt x="34689" y="202184"/>
                  </a:lnTo>
                  <a:cubicBezTo>
                    <a:pt x="-11563" y="155932"/>
                    <a:pt x="-11563" y="80942"/>
                    <a:pt x="34689" y="34689"/>
                  </a:cubicBezTo>
                  <a:cubicBezTo>
                    <a:pt x="80942" y="-11563"/>
                    <a:pt x="155932" y="-11563"/>
                    <a:pt x="202185" y="34689"/>
                  </a:cubicBezTo>
                  <a:lnTo>
                    <a:pt x="1283049" y="1115553"/>
                  </a:lnTo>
                  <a:lnTo>
                    <a:pt x="1283049" y="886361"/>
                  </a:lnTo>
                  <a:cubicBezTo>
                    <a:pt x="1283049" y="820950"/>
                    <a:pt x="1336075" y="767924"/>
                    <a:pt x="1401486" y="767924"/>
                  </a:cubicBezTo>
                  <a:cubicBezTo>
                    <a:pt x="1434192" y="767924"/>
                    <a:pt x="1463801" y="781181"/>
                    <a:pt x="1485234" y="80261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508000" dist="228600" dir="2700000" sx="95000" sy="95000" algn="tl" rotWithShape="0">
                      <a:prstClr val="black">
                        <a:alpha val="23000"/>
                      </a:prstClr>
                    </a:outerShdw>
                  </a:effectLst>
                </a14:hiddenEffects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汉仪大黑简" panose="02010600000101010101" pitchFamily="2" charset="-122"/>
                <a:ea typeface="汉仪大黑简" panose="02010600000101010101" pitchFamily="2" charset="-122"/>
                <a:cs typeface="+mn-cs"/>
              </a:endParaRPr>
            </a:p>
          </p:txBody>
        </p:sp>
        <p:sp>
          <p:nvSpPr>
            <p:cNvPr id="11" name="椭圆  4"/>
            <p:cNvSpPr/>
            <p:nvPr/>
          </p:nvSpPr>
          <p:spPr>
            <a:xfrm>
              <a:off x="7159291" y="3181350"/>
              <a:ext cx="2299034" cy="451115"/>
            </a:xfrm>
            <a:prstGeom prst="roundRect">
              <a:avLst>
                <a:gd name="adj" fmla="val 50000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508000" dist="228600" dir="2700000" sx="95000" sy="95000" algn="tl" rotWithShape="0">
                      <a:prstClr val="black">
                        <a:alpha val="23000"/>
                      </a:prstClr>
                    </a:outerShdw>
                  </a:effectLst>
                </a14:hiddenEffects>
              </a:ext>
            </a:ex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汉仪大黑简" panose="02010600000101010101" pitchFamily="2" charset="-122"/>
                  <a:ea typeface="汉仪大黑简" panose="02010600000101010101" pitchFamily="2" charset="-122"/>
                  <a:cs typeface="+mn-cs"/>
                </a:rPr>
                <a:t>步骤</a:t>
              </a: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汉仪大黑简" panose="02010600000101010101" pitchFamily="2" charset="-122"/>
                  <a:ea typeface="汉仪大黑简" panose="02010600000101010101" pitchFamily="2" charset="-122"/>
                  <a:cs typeface="+mn-cs"/>
                </a:rPr>
                <a:t> 4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汉仪大黑简" panose="02010600000101010101" pitchFamily="2" charset="-122"/>
                <a:ea typeface="汉仪大黑简" panose="02010600000101010101" pitchFamily="2" charset="-122"/>
                <a:cs typeface="+mn-cs"/>
              </a:endParaRPr>
            </a:p>
          </p:txBody>
        </p:sp>
      </p:grpSp>
      <p:cxnSp>
        <p:nvCxnSpPr>
          <p:cNvPr id="12" name="直接连接符  1"/>
          <p:cNvCxnSpPr/>
          <p:nvPr/>
        </p:nvCxnSpPr>
        <p:spPr>
          <a:xfrm flipV="1">
            <a:off x="4564024" y="2163897"/>
            <a:ext cx="0" cy="1248203"/>
          </a:xfrm>
          <a:prstGeom prst="line">
            <a:avLst/>
          </a:prstGeom>
          <a:noFill/>
          <a:ln w="12700" cap="flat" cmpd="sng" algn="ctr">
            <a:solidFill>
              <a:schemeClr val="bg1">
                <a:lumMod val="85000"/>
              </a:schemeClr>
            </a:solidFill>
            <a:prstDash val="dash"/>
            <a:miter lim="800000"/>
            <a:tailEnd type="arrow"/>
          </a:ln>
          <a:effectLst/>
        </p:spPr>
      </p:cxnSp>
      <p:cxnSp>
        <p:nvCxnSpPr>
          <p:cNvPr id="13" name="直接连接符  2"/>
          <p:cNvCxnSpPr/>
          <p:nvPr/>
        </p:nvCxnSpPr>
        <p:spPr>
          <a:xfrm>
            <a:off x="2442914" y="4244503"/>
            <a:ext cx="0" cy="1248203"/>
          </a:xfrm>
          <a:prstGeom prst="line">
            <a:avLst/>
          </a:prstGeom>
          <a:noFill/>
          <a:ln w="12700" cap="flat" cmpd="sng" algn="ctr">
            <a:solidFill>
              <a:schemeClr val="bg1">
                <a:lumMod val="85000"/>
              </a:schemeClr>
            </a:solidFill>
            <a:prstDash val="dash"/>
            <a:miter lim="800000"/>
            <a:tailEnd type="arrow"/>
          </a:ln>
          <a:effectLst/>
        </p:spPr>
      </p:cxnSp>
      <p:cxnSp>
        <p:nvCxnSpPr>
          <p:cNvPr id="14" name="直接连接符  63"/>
          <p:cNvCxnSpPr/>
          <p:nvPr/>
        </p:nvCxnSpPr>
        <p:spPr>
          <a:xfrm flipV="1">
            <a:off x="8767176" y="2163897"/>
            <a:ext cx="0" cy="1248203"/>
          </a:xfrm>
          <a:prstGeom prst="line">
            <a:avLst/>
          </a:prstGeom>
          <a:noFill/>
          <a:ln w="12700" cap="flat" cmpd="sng" algn="ctr">
            <a:solidFill>
              <a:schemeClr val="bg1">
                <a:lumMod val="85000"/>
              </a:schemeClr>
            </a:solidFill>
            <a:prstDash val="dash"/>
            <a:miter lim="800000"/>
            <a:tailEnd type="arrow"/>
          </a:ln>
          <a:effectLst/>
        </p:spPr>
      </p:cxnSp>
      <p:cxnSp>
        <p:nvCxnSpPr>
          <p:cNvPr id="15" name="直接连接符  94"/>
          <p:cNvCxnSpPr/>
          <p:nvPr/>
        </p:nvCxnSpPr>
        <p:spPr>
          <a:xfrm>
            <a:off x="6646066" y="4244503"/>
            <a:ext cx="0" cy="1248203"/>
          </a:xfrm>
          <a:prstGeom prst="line">
            <a:avLst/>
          </a:prstGeom>
          <a:noFill/>
          <a:ln w="12700" cap="flat" cmpd="sng" algn="ctr">
            <a:solidFill>
              <a:schemeClr val="bg1">
                <a:lumMod val="85000"/>
              </a:schemeClr>
            </a:solidFill>
            <a:prstDash val="dash"/>
            <a:miter lim="800000"/>
            <a:tailEnd type="arrow"/>
          </a:ln>
          <a:effectLst/>
        </p:spPr>
      </p:cxnSp>
      <p:sp>
        <p:nvSpPr>
          <p:cNvPr id="16" name="文本框 15"/>
          <p:cNvSpPr txBox="1"/>
          <p:nvPr/>
        </p:nvSpPr>
        <p:spPr>
          <a:xfrm>
            <a:off x="3539175" y="4594284"/>
            <a:ext cx="2031895" cy="829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汉仪君黑-45简" panose="020B0604020202020204" charset="-122"/>
                <a:ea typeface="汉仪君黑-45简" panose="020B0604020202020204" charset="-122"/>
                <a:cs typeface="+mn-ea"/>
                <a:sym typeface="汉仪君黑-45简" panose="020B0604020202020204" charset="-122"/>
              </a:rPr>
              <a:t>将复制内容右键选择只保留文本内容即可。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汉仪君黑-45简" panose="020B0604020202020204" charset="-122"/>
              <a:ea typeface="汉仪君黑-45简" panose="020B0604020202020204" charset="-122"/>
              <a:cs typeface="+mn-ea"/>
              <a:sym typeface="汉仪君黑-45简" panose="020B0604020202020204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7640320" y="4594284"/>
            <a:ext cx="2031895" cy="829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汉仪君黑-45简" panose="020B0604020202020204" charset="-122"/>
                <a:ea typeface="汉仪君黑-45简" panose="020B0604020202020204" charset="-122"/>
                <a:cs typeface="+mn-ea"/>
                <a:sym typeface="汉仪君黑-45简" panose="020B0604020202020204" charset="-122"/>
              </a:rPr>
              <a:t>将复制内容右键选择只保留文本内容即可。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汉仪君黑-45简" panose="020B0604020202020204" charset="-122"/>
              <a:ea typeface="汉仪君黑-45简" panose="020B0604020202020204" charset="-122"/>
              <a:cs typeface="+mn-ea"/>
              <a:sym typeface="汉仪君黑-45简" panose="020B060402020202020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333809" y="2057710"/>
            <a:ext cx="2031895" cy="829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汉仪君黑-45简" panose="020B0604020202020204" charset="-122"/>
                <a:ea typeface="汉仪君黑-45简" panose="020B0604020202020204" charset="-122"/>
                <a:cs typeface="+mn-ea"/>
                <a:sym typeface="汉仪君黑-45简" panose="020B0604020202020204" charset="-122"/>
              </a:rPr>
              <a:t>将复制内容右键选择只保留文本内容即可。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汉仪君黑-45简" panose="020B0604020202020204" charset="-122"/>
              <a:ea typeface="汉仪君黑-45简" panose="020B0604020202020204" charset="-122"/>
              <a:cs typeface="+mn-ea"/>
              <a:sym typeface="汉仪君黑-45简" panose="020B0604020202020204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5567566" y="2057710"/>
            <a:ext cx="2031895" cy="829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汉仪君黑-45简" panose="020B0604020202020204" charset="-122"/>
                <a:ea typeface="汉仪君黑-45简" panose="020B0604020202020204" charset="-122"/>
                <a:cs typeface="+mn-ea"/>
                <a:sym typeface="汉仪君黑-45简" panose="020B0604020202020204" charset="-122"/>
              </a:rPr>
              <a:t>将复制内容右键选择只保留文本内容即可。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汉仪君黑-45简" panose="020B0604020202020204" charset="-122"/>
              <a:ea typeface="汉仪君黑-45简" panose="020B0604020202020204" charset="-122"/>
              <a:cs typeface="+mn-ea"/>
              <a:sym typeface="汉仪君黑-45简" panose="020B0604020202020204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/>
          <p:cNvSpPr/>
          <p:nvPr/>
        </p:nvSpPr>
        <p:spPr>
          <a:xfrm>
            <a:off x="0" y="356010"/>
            <a:ext cx="12192000" cy="5815779"/>
          </a:xfrm>
          <a:custGeom>
            <a:avLst/>
            <a:gdLst>
              <a:gd name="connsiteX0" fmla="*/ 12192000 w 12192000"/>
              <a:gd name="connsiteY0" fmla="*/ 0 h 695485"/>
              <a:gd name="connsiteX1" fmla="*/ 0 w 12192000"/>
              <a:gd name="connsiteY1" fmla="*/ 0 h 695485"/>
              <a:gd name="connsiteX2" fmla="*/ 0 w 12192000"/>
              <a:gd name="connsiteY2" fmla="*/ 695485 h 695485"/>
              <a:gd name="connsiteX3" fmla="*/ 12192000 w 12192000"/>
              <a:gd name="connsiteY3" fmla="*/ 695485 h 695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95485">
                <a:moveTo>
                  <a:pt x="12192000" y="0"/>
                </a:moveTo>
                <a:lnTo>
                  <a:pt x="0" y="0"/>
                </a:lnTo>
                <a:lnTo>
                  <a:pt x="0" y="695485"/>
                </a:lnTo>
                <a:lnTo>
                  <a:pt x="12192000" y="695485"/>
                </a:lnTo>
                <a:close/>
              </a:path>
            </a:pathLst>
          </a:custGeom>
          <a:solidFill>
            <a:srgbClr val="DFD5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任意多边形: 形状 24"/>
          <p:cNvSpPr/>
          <p:nvPr/>
        </p:nvSpPr>
        <p:spPr>
          <a:xfrm flipV="1">
            <a:off x="3868804" y="0"/>
            <a:ext cx="8323196" cy="2533650"/>
          </a:xfrm>
          <a:custGeom>
            <a:avLst/>
            <a:gdLst>
              <a:gd name="connsiteX0" fmla="*/ 0 w 8323196"/>
              <a:gd name="connsiteY0" fmla="*/ 2533650 h 2533650"/>
              <a:gd name="connsiteX1" fmla="*/ 8323196 w 8323196"/>
              <a:gd name="connsiteY1" fmla="*/ 2533650 h 2533650"/>
              <a:gd name="connsiteX2" fmla="*/ 8323196 w 8323196"/>
              <a:gd name="connsiteY2" fmla="*/ 0 h 2533650"/>
              <a:gd name="connsiteX3" fmla="*/ 1272839 w 8323196"/>
              <a:gd name="connsiteY3" fmla="*/ 0 h 2533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3196" h="2533650">
                <a:moveTo>
                  <a:pt x="0" y="2533650"/>
                </a:moveTo>
                <a:lnTo>
                  <a:pt x="8323196" y="2533650"/>
                </a:lnTo>
                <a:lnTo>
                  <a:pt x="8323196" y="0"/>
                </a:lnTo>
                <a:lnTo>
                  <a:pt x="127283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" name="任意多边形: 形状 5"/>
          <p:cNvSpPr/>
          <p:nvPr/>
        </p:nvSpPr>
        <p:spPr>
          <a:xfrm flipH="1">
            <a:off x="-1" y="3163416"/>
            <a:ext cx="3054031" cy="3694584"/>
          </a:xfrm>
          <a:custGeom>
            <a:avLst/>
            <a:gdLst>
              <a:gd name="connsiteX0" fmla="*/ 3054031 w 3054031"/>
              <a:gd name="connsiteY0" fmla="*/ 0 h 441820"/>
              <a:gd name="connsiteX1" fmla="*/ 601771 w 3054031"/>
              <a:gd name="connsiteY1" fmla="*/ 0 h 441820"/>
              <a:gd name="connsiteX2" fmla="*/ 0 w 3054031"/>
              <a:gd name="connsiteY2" fmla="*/ 441820 h 441820"/>
              <a:gd name="connsiteX3" fmla="*/ 3054031 w 3054031"/>
              <a:gd name="connsiteY3" fmla="*/ 441820 h 441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4031" h="441820">
                <a:moveTo>
                  <a:pt x="3054031" y="0"/>
                </a:moveTo>
                <a:lnTo>
                  <a:pt x="601771" y="0"/>
                </a:lnTo>
                <a:lnTo>
                  <a:pt x="0" y="441820"/>
                </a:lnTo>
                <a:lnTo>
                  <a:pt x="3054031" y="4418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1" name="任意多边形: 形状 20"/>
          <p:cNvSpPr/>
          <p:nvPr/>
        </p:nvSpPr>
        <p:spPr>
          <a:xfrm flipH="1">
            <a:off x="0" y="1009650"/>
            <a:ext cx="10825316" cy="5572801"/>
          </a:xfrm>
          <a:custGeom>
            <a:avLst/>
            <a:gdLst>
              <a:gd name="connsiteX0" fmla="*/ 0 w 7212457"/>
              <a:gd name="connsiteY0" fmla="*/ 802734 h 802734"/>
              <a:gd name="connsiteX1" fmla="*/ 7212457 w 7212457"/>
              <a:gd name="connsiteY1" fmla="*/ 802734 h 802734"/>
              <a:gd name="connsiteX2" fmla="*/ 7212457 w 7212457"/>
              <a:gd name="connsiteY2" fmla="*/ 0 h 802734"/>
              <a:gd name="connsiteX3" fmla="*/ 1173289 w 7212457"/>
              <a:gd name="connsiteY3" fmla="*/ 0 h 80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12457" h="802734">
                <a:moveTo>
                  <a:pt x="0" y="802734"/>
                </a:moveTo>
                <a:lnTo>
                  <a:pt x="7212457" y="802734"/>
                </a:lnTo>
                <a:lnTo>
                  <a:pt x="7212457" y="0"/>
                </a:lnTo>
                <a:lnTo>
                  <a:pt x="1173289" y="0"/>
                </a:lnTo>
                <a:close/>
              </a:path>
            </a:pathLst>
          </a:custGeom>
          <a:solidFill>
            <a:srgbClr val="5A60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0" name="任意多边形: 形状 29"/>
          <p:cNvSpPr/>
          <p:nvPr/>
        </p:nvSpPr>
        <p:spPr>
          <a:xfrm flipV="1">
            <a:off x="2111120" y="1009650"/>
            <a:ext cx="10080880" cy="5562600"/>
          </a:xfrm>
          <a:custGeom>
            <a:avLst/>
            <a:gdLst>
              <a:gd name="connsiteX0" fmla="*/ 0 w 10080880"/>
              <a:gd name="connsiteY0" fmla="*/ 5562600 h 5562600"/>
              <a:gd name="connsiteX1" fmla="*/ 10080880 w 10080880"/>
              <a:gd name="connsiteY1" fmla="*/ 5562600 h 5562600"/>
              <a:gd name="connsiteX2" fmla="*/ 10080880 w 10080880"/>
              <a:gd name="connsiteY2" fmla="*/ 0 h 5562600"/>
              <a:gd name="connsiteX3" fmla="*/ 1757789 w 10080880"/>
              <a:gd name="connsiteY3" fmla="*/ 0 h 556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80880" h="5562600">
                <a:moveTo>
                  <a:pt x="0" y="5562600"/>
                </a:moveTo>
                <a:lnTo>
                  <a:pt x="10080880" y="5562600"/>
                </a:lnTo>
                <a:lnTo>
                  <a:pt x="10080880" y="0"/>
                </a:lnTo>
                <a:lnTo>
                  <a:pt x="1757789" y="0"/>
                </a:lnTo>
                <a:close/>
              </a:path>
            </a:pathLst>
          </a:custGeom>
          <a:solidFill>
            <a:srgbClr val="5A60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2" name="文本框 16"/>
          <p:cNvSpPr txBox="1"/>
          <p:nvPr/>
        </p:nvSpPr>
        <p:spPr>
          <a:xfrm>
            <a:off x="2274230" y="2262717"/>
            <a:ext cx="480131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6000" dirty="0">
                <a:solidFill>
                  <a:schemeClr val="bg1"/>
                </a:solidFill>
                <a:latin typeface="汉仪大黑简" panose="02010600000101010101" pitchFamily="2" charset="-122"/>
                <a:ea typeface="汉仪大黑简" panose="02010600000101010101" pitchFamily="2" charset="-122"/>
                <a:cs typeface="汉仪菱心体简" panose="02010400000101010101" charset="-122"/>
                <a:sym typeface="汉仪菱心体简" panose="02010400000101010101" charset="-122"/>
              </a:rPr>
              <a:t>论文基本框架</a:t>
            </a:r>
            <a:endParaRPr lang="zh-CN" altLang="en-US" sz="6000" dirty="0">
              <a:solidFill>
                <a:schemeClr val="bg1"/>
              </a:solidFill>
              <a:latin typeface="汉仪大黑简" panose="02010600000101010101" pitchFamily="2" charset="-122"/>
              <a:ea typeface="汉仪大黑简" panose="02010600000101010101" pitchFamily="2" charset="-122"/>
              <a:cs typeface="汉仪菱心体简" panose="02010400000101010101" charset="-122"/>
              <a:sym typeface="汉仪菱心体简" panose="02010400000101010101" charset="-122"/>
            </a:endParaRPr>
          </a:p>
        </p:txBody>
      </p:sp>
      <p:sp>
        <p:nvSpPr>
          <p:cNvPr id="23" name="文本框 179"/>
          <p:cNvSpPr txBox="1">
            <a:spLocks noChangeArrowheads="1"/>
          </p:cNvSpPr>
          <p:nvPr/>
        </p:nvSpPr>
        <p:spPr bwMode="auto">
          <a:xfrm flipH="1">
            <a:off x="898831" y="2091447"/>
            <a:ext cx="230959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88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汉仪大黑简" panose="02010600000101010101" pitchFamily="2" charset="-122"/>
                <a:ea typeface="汉仪大黑简" panose="02010600000101010101" pitchFamily="2" charset="-122"/>
                <a:cs typeface="汉仪菱心体简" panose="02010400000101010101" charset="-122"/>
                <a:sym typeface="Arial" panose="020B0604020202020204" pitchFamily="34" charset="0"/>
              </a:rPr>
              <a:t>03</a:t>
            </a:r>
            <a:endParaRPr lang="en-US" altLang="zh-CN" sz="88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汉仪大黑简" panose="02010600000101010101" pitchFamily="2" charset="-122"/>
              <a:ea typeface="汉仪大黑简" panose="02010600000101010101" pitchFamily="2" charset="-122"/>
              <a:cs typeface="汉仪菱心体简" panose="02010400000101010101" charset="-122"/>
              <a:sym typeface="Arial" panose="020B0604020202020204" pitchFamily="34" charset="0"/>
            </a:endParaRPr>
          </a:p>
        </p:txBody>
      </p:sp>
      <p:sp>
        <p:nvSpPr>
          <p:cNvPr id="34" name="任意多边形: 形状 33"/>
          <p:cNvSpPr/>
          <p:nvPr/>
        </p:nvSpPr>
        <p:spPr>
          <a:xfrm>
            <a:off x="0" y="6181566"/>
            <a:ext cx="12192000" cy="695484"/>
          </a:xfrm>
          <a:custGeom>
            <a:avLst/>
            <a:gdLst>
              <a:gd name="connsiteX0" fmla="*/ 0 w 12192000"/>
              <a:gd name="connsiteY0" fmla="*/ 0 h 695484"/>
              <a:gd name="connsiteX1" fmla="*/ 12192000 w 12192000"/>
              <a:gd name="connsiteY1" fmla="*/ 0 h 695484"/>
              <a:gd name="connsiteX2" fmla="*/ 12192000 w 12192000"/>
              <a:gd name="connsiteY2" fmla="*/ 695484 h 695484"/>
              <a:gd name="connsiteX3" fmla="*/ 0 w 12192000"/>
              <a:gd name="connsiteY3" fmla="*/ 695484 h 695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95484">
                <a:moveTo>
                  <a:pt x="0" y="0"/>
                </a:moveTo>
                <a:lnTo>
                  <a:pt x="12192000" y="0"/>
                </a:lnTo>
                <a:lnTo>
                  <a:pt x="12192000" y="695484"/>
                </a:lnTo>
                <a:lnTo>
                  <a:pt x="0" y="69548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36" name="任意多边形: 形状 35"/>
          <p:cNvSpPr/>
          <p:nvPr/>
        </p:nvSpPr>
        <p:spPr>
          <a:xfrm flipV="1">
            <a:off x="7984847" y="6143738"/>
            <a:ext cx="4207153" cy="542813"/>
          </a:xfrm>
          <a:custGeom>
            <a:avLst/>
            <a:gdLst>
              <a:gd name="connsiteX0" fmla="*/ 0 w 4207153"/>
              <a:gd name="connsiteY0" fmla="*/ 542813 h 542813"/>
              <a:gd name="connsiteX1" fmla="*/ 4207153 w 4207153"/>
              <a:gd name="connsiteY1" fmla="*/ 542813 h 542813"/>
              <a:gd name="connsiteX2" fmla="*/ 4207153 w 4207153"/>
              <a:gd name="connsiteY2" fmla="*/ 0 h 542813"/>
              <a:gd name="connsiteX3" fmla="*/ 260551 w 4207153"/>
              <a:gd name="connsiteY3" fmla="*/ 0 h 542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7153" h="542813">
                <a:moveTo>
                  <a:pt x="0" y="542813"/>
                </a:moveTo>
                <a:lnTo>
                  <a:pt x="4207153" y="542813"/>
                </a:lnTo>
                <a:lnTo>
                  <a:pt x="4207153" y="0"/>
                </a:lnTo>
                <a:lnTo>
                  <a:pt x="260551" y="0"/>
                </a:lnTo>
                <a:close/>
              </a:path>
            </a:pathLst>
          </a:custGeom>
          <a:solidFill>
            <a:srgbClr val="DFD5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1" name="文本框 179"/>
          <p:cNvSpPr txBox="1">
            <a:spLocks noChangeArrowheads="1"/>
          </p:cNvSpPr>
          <p:nvPr/>
        </p:nvSpPr>
        <p:spPr bwMode="auto">
          <a:xfrm flipH="1">
            <a:off x="744436" y="406259"/>
            <a:ext cx="10418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lvl="0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 sz="360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汉仪大黑简" panose="02010600000101010101" pitchFamily="2" charset="-122"/>
                <a:ea typeface="汉仪大黑简" panose="02010600000101010101" pitchFamily="2" charset="-122"/>
                <a:cs typeface="汉仪菱心体简" panose="02010400000101010101" charset="-122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>
                <a:sym typeface="Arial" panose="020B0604020202020204" pitchFamily="34" charset="0"/>
              </a:rPr>
              <a:t>PART THREE</a:t>
            </a:r>
            <a:endParaRPr lang="en-US" altLang="zh-CN" dirty="0">
              <a:sym typeface="Arial" panose="020B0604020202020204" pitchFamily="34" charset="0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745771" y="3553506"/>
            <a:ext cx="6523376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汉仪君黑-45简" panose="020B0604020202020204" charset="-122"/>
                <a:ea typeface="汉仪君黑-45简" panose="020B0604020202020204" charset="-122"/>
                <a:cs typeface="汉仪菱心体简" panose="02010400000101010101" charset="-122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汉仪君黑-45简" panose="020B0604020202020204" charset="-122"/>
              <a:ea typeface="汉仪君黑-45简" panose="020B0604020202020204" charset="-122"/>
              <a:cs typeface="汉仪菱心体简" panose="02010400000101010101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汉仪君黑-45简" panose="020B0604020202020204" charset="-122"/>
              <a:ea typeface="汉仪君黑-45简" panose="020B0604020202020204" charset="-122"/>
              <a:cs typeface="汉仪菱心体简" panose="02010400000101010101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汉仪君黑-45简" panose="020B0604020202020204" charset="-122"/>
              <a:ea typeface="汉仪君黑-45简" panose="020B0604020202020204" charset="-122"/>
              <a:cs typeface="汉仪菱心体简" panose="02010400000101010101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51817" y="2437573"/>
            <a:ext cx="4194412" cy="2200847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23.xml><?xml version="1.0" encoding="utf-8"?>
<p:tagLst xmlns:p="http://schemas.openxmlformats.org/presentationml/2006/main">
  <p:tag name="COMMONDATA" val="eyJoZGlkIjoiOGFjYjA1MThhMzkxMTUzNDJhNTI4OGNjYTA2NDc2OWQifQ==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汉仪菱心体简"/>
        <a:ea typeface="汉仪菱心体简"/>
        <a:cs typeface=""/>
      </a:majorFont>
      <a:minorFont>
        <a:latin typeface="汉仪菱心体简"/>
        <a:ea typeface="汉仪菱心体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汉仪菱心体简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汉仪菱心体简"/>
        <a:ea typeface=""/>
        <a:cs typeface=""/>
        <a:font script="Jpan" typeface="ＭＳ Ｐゴシック"/>
        <a:font script="Hang" typeface="맑은 고딕"/>
        <a:font script="Hans" typeface="汉仪菱心体简"/>
        <a:font script="Hant" typeface="新細明體"/>
        <a:font script="Arab" typeface="汉仪菱心体简"/>
        <a:font script="Hebr" typeface="汉仪菱心体简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汉仪菱心体简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汉仪菱心体简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汉仪菱心体简"/>
        <a:ea typeface=""/>
        <a:cs typeface=""/>
        <a:font script="Jpan" typeface="ＭＳ Ｐゴシック"/>
        <a:font script="Hang" typeface="맑은 고딕"/>
        <a:font script="Hans" typeface="汉仪菱心体简"/>
        <a:font script="Hant" typeface="新細明體"/>
        <a:font script="Arab" typeface="汉仪菱心体简"/>
        <a:font script="Hebr" typeface="汉仪菱心体简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汉仪菱心体简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2376</Words>
  <Application>WPS 演示</Application>
  <PresentationFormat>宽屏</PresentationFormat>
  <Paragraphs>298</Paragraphs>
  <Slides>16</Slides>
  <Notes>16</Notes>
  <HiddenSlides>1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9" baseType="lpstr">
      <vt:lpstr>Arial</vt:lpstr>
      <vt:lpstr>宋体</vt:lpstr>
      <vt:lpstr>Wingdings</vt:lpstr>
      <vt:lpstr>汉仪大黑简</vt:lpstr>
      <vt:lpstr>Wingdings</vt:lpstr>
      <vt:lpstr>汉仪菱心体简</vt:lpstr>
      <vt:lpstr>汉仪君黑-45简</vt:lpstr>
      <vt:lpstr>微软雅黑</vt:lpstr>
      <vt:lpstr>Helvetica Neue Medium</vt:lpstr>
      <vt:lpstr>汉仪晓波舒黑简</vt:lpstr>
      <vt:lpstr>黑体</vt:lpstr>
      <vt:lpstr>Arial Unicode MS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夏风</cp:lastModifiedBy>
  <cp:revision>175</cp:revision>
  <dcterms:created xsi:type="dcterms:W3CDTF">2019-06-19T02:08:00Z</dcterms:created>
  <dcterms:modified xsi:type="dcterms:W3CDTF">2025-09-05T04:11:46Z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2052-12.1.0.22529</vt:lpwstr>
  </property>
  <property fmtid="{D5CDD505-2E9C-101B-9397-08002B2CF9AE}" pid="3" name="ICV">
    <vt:lpwstr>5C525AC21CED423B881DEF19080A9FD2_11</vt:lpwstr>
  </property>
  <property fmtid="{D5CDD505-2E9C-101B-9397-08002B2CF9AE}" pid="4" name="KSOTemplateUUID">
    <vt:lpwstr>v1.0_mb_vq+CInucAMGLPhoM2YrRZQ==</vt:lpwstr>
  </property>
</Properties>
</file>