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256" r:id="rId3"/>
    <p:sldId id="259" r:id="rId5"/>
    <p:sldId id="284" r:id="rId6"/>
    <p:sldId id="260" r:id="rId7"/>
    <p:sldId id="291" r:id="rId8"/>
    <p:sldId id="289" r:id="rId9"/>
    <p:sldId id="285" r:id="rId10"/>
    <p:sldId id="274" r:id="rId11"/>
    <p:sldId id="290" r:id="rId12"/>
    <p:sldId id="265" r:id="rId13"/>
    <p:sldId id="286" r:id="rId14"/>
    <p:sldId id="269" r:id="rId15"/>
    <p:sldId id="273" r:id="rId16"/>
    <p:sldId id="277" r:id="rId17"/>
    <p:sldId id="287" r:id="rId18"/>
    <p:sldId id="276" r:id="rId19"/>
    <p:sldId id="272" r:id="rId20"/>
    <p:sldId id="288" r:id="rId21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orient="horz" pos="1393" userDrawn="1">
          <p15:clr>
            <a:srgbClr val="A4A3A4"/>
          </p15:clr>
        </p15:guide>
        <p15:guide id="3" pos="31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68"/>
    <a:srgbClr val="00226C"/>
    <a:srgbClr val="02528C"/>
    <a:srgbClr val="1181B3"/>
    <a:srgbClr val="025CA0"/>
    <a:srgbClr val="D0E4F0"/>
    <a:srgbClr val="C2E4FE"/>
    <a:srgbClr val="0158B7"/>
    <a:srgbClr val="014DA1"/>
    <a:srgbClr val="015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9" autoAdjust="0"/>
    <p:restoredTop sz="94660" autoAdjust="0"/>
  </p:normalViewPr>
  <p:slideViewPr>
    <p:cSldViewPr snapToGrid="0" showGuides="1">
      <p:cViewPr varScale="1">
        <p:scale>
          <a:sx n="149" d="100"/>
          <a:sy n="149" d="100"/>
        </p:scale>
        <p:origin x="456" y="114"/>
      </p:cViewPr>
      <p:guideLst>
        <p:guide orient="horz" pos="2186"/>
        <p:guide orient="horz" pos="1393"/>
        <p:guide pos="31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388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zuser; 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zuser;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375232"/>
            <a:ext cx="363780" cy="33515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8682520" y="4885209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10" name="等腰三角形 9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400"/>
            </a:lvl4pPr>
            <a:lvl5pPr marL="1371600" indent="0">
              <a:buNone/>
              <a:defRPr sz="1400"/>
            </a:lvl5pPr>
            <a:lvl6pPr marL="1714500" indent="0">
              <a:buNone/>
              <a:defRPr sz="1400"/>
            </a:lvl6pPr>
            <a:lvl7pPr marL="2057400" indent="0">
              <a:buNone/>
              <a:defRPr sz="1400"/>
            </a:lvl7pPr>
            <a:lvl8pPr marL="2400300" indent="0">
              <a:buNone/>
              <a:defRPr sz="1400"/>
            </a:lvl8pPr>
            <a:lvl9pPr marL="27432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1999034"/>
            <a:ext cx="3655181" cy="26432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400"/>
            </a:lvl4pPr>
            <a:lvl5pPr marL="1371600" indent="0">
              <a:buNone/>
              <a:defRPr sz="1400"/>
            </a:lvl5pPr>
            <a:lvl6pPr marL="1714500" indent="0">
              <a:buNone/>
              <a:defRPr sz="1400"/>
            </a:lvl6pPr>
            <a:lvl7pPr marL="2057400" indent="0">
              <a:buNone/>
              <a:defRPr sz="1400"/>
            </a:lvl7pPr>
            <a:lvl8pPr marL="2400300" indent="0">
              <a:buNone/>
              <a:defRPr sz="1400"/>
            </a:lvl8pPr>
            <a:lvl9pPr marL="27432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 rot="10800000" flipV="1">
            <a:off x="0" y="1348739"/>
            <a:ext cx="9144000" cy="2411731"/>
          </a:xfrm>
          <a:custGeom>
            <a:avLst/>
            <a:gdLst>
              <a:gd name="connsiteX0" fmla="*/ 0 w 9144000"/>
              <a:gd name="connsiteY0" fmla="*/ 0 h 1800000"/>
              <a:gd name="connsiteX1" fmla="*/ 9144000 w 9144000"/>
              <a:gd name="connsiteY1" fmla="*/ 0 h 1800000"/>
              <a:gd name="connsiteX2" fmla="*/ 9144000 w 9144000"/>
              <a:gd name="connsiteY2" fmla="*/ 1800000 h 1800000"/>
              <a:gd name="connsiteX3" fmla="*/ 0 w 9144000"/>
              <a:gd name="connsiteY3" fmla="*/ 1800000 h 1800000"/>
              <a:gd name="connsiteX4" fmla="*/ 0 w 9144000"/>
              <a:gd name="connsiteY4" fmla="*/ 0 h 1800000"/>
              <a:gd name="connsiteX0-1" fmla="*/ 0 w 9144000"/>
              <a:gd name="connsiteY0-2" fmla="*/ 0 h 1800000"/>
              <a:gd name="connsiteX1-3" fmla="*/ 4560570 w 9144000"/>
              <a:gd name="connsiteY1-4" fmla="*/ 1199 h 1800000"/>
              <a:gd name="connsiteX2-5" fmla="*/ 9144000 w 9144000"/>
              <a:gd name="connsiteY2-6" fmla="*/ 0 h 1800000"/>
              <a:gd name="connsiteX3-7" fmla="*/ 9144000 w 9144000"/>
              <a:gd name="connsiteY3-8" fmla="*/ 1800000 h 1800000"/>
              <a:gd name="connsiteX4-9" fmla="*/ 0 w 9144000"/>
              <a:gd name="connsiteY4-10" fmla="*/ 1800000 h 1800000"/>
              <a:gd name="connsiteX5" fmla="*/ 0 w 9144000"/>
              <a:gd name="connsiteY5" fmla="*/ 0 h 1800000"/>
              <a:gd name="connsiteX0-11" fmla="*/ 0 w 9144000"/>
              <a:gd name="connsiteY0-12" fmla="*/ 0 h 1800000"/>
              <a:gd name="connsiteX1-13" fmla="*/ 9144000 w 9144000"/>
              <a:gd name="connsiteY1-14" fmla="*/ 0 h 1800000"/>
              <a:gd name="connsiteX2-15" fmla="*/ 9144000 w 9144000"/>
              <a:gd name="connsiteY2-16" fmla="*/ 1800000 h 1800000"/>
              <a:gd name="connsiteX3-17" fmla="*/ 0 w 9144000"/>
              <a:gd name="connsiteY3-18" fmla="*/ 1800000 h 1800000"/>
              <a:gd name="connsiteX4-19" fmla="*/ 0 w 9144000"/>
              <a:gd name="connsiteY4-20" fmla="*/ 0 h 1800000"/>
              <a:gd name="connsiteX0-21" fmla="*/ 0 w 9144000"/>
              <a:gd name="connsiteY0-22" fmla="*/ 0 h 1800000"/>
              <a:gd name="connsiteX1-23" fmla="*/ 4549140 w 9144000"/>
              <a:gd name="connsiteY1-24" fmla="*/ 1199 h 1800000"/>
              <a:gd name="connsiteX2-25" fmla="*/ 9144000 w 9144000"/>
              <a:gd name="connsiteY2-26" fmla="*/ 0 h 1800000"/>
              <a:gd name="connsiteX3-27" fmla="*/ 9144000 w 9144000"/>
              <a:gd name="connsiteY3-28" fmla="*/ 1800000 h 1800000"/>
              <a:gd name="connsiteX4-29" fmla="*/ 0 w 9144000"/>
              <a:gd name="connsiteY4-30" fmla="*/ 1800000 h 1800000"/>
              <a:gd name="connsiteX5-31" fmla="*/ 0 w 9144000"/>
              <a:gd name="connsiteY5-32" fmla="*/ 0 h 1800000"/>
              <a:gd name="connsiteX0-33" fmla="*/ 0 w 9144000"/>
              <a:gd name="connsiteY0-34" fmla="*/ 215971 h 2015971"/>
              <a:gd name="connsiteX1-35" fmla="*/ 4549140 w 9144000"/>
              <a:gd name="connsiteY1-36" fmla="*/ 0 h 2015971"/>
              <a:gd name="connsiteX2-37" fmla="*/ 9144000 w 9144000"/>
              <a:gd name="connsiteY2-38" fmla="*/ 215971 h 2015971"/>
              <a:gd name="connsiteX3-39" fmla="*/ 9144000 w 9144000"/>
              <a:gd name="connsiteY3-40" fmla="*/ 2015971 h 2015971"/>
              <a:gd name="connsiteX4-41" fmla="*/ 0 w 9144000"/>
              <a:gd name="connsiteY4-42" fmla="*/ 2015971 h 2015971"/>
              <a:gd name="connsiteX5-43" fmla="*/ 0 w 9144000"/>
              <a:gd name="connsiteY5-44" fmla="*/ 215971 h 2015971"/>
              <a:gd name="connsiteX0-45" fmla="*/ 0 w 9144000"/>
              <a:gd name="connsiteY0-46" fmla="*/ 215971 h 2015971"/>
              <a:gd name="connsiteX1-47" fmla="*/ 4549140 w 9144000"/>
              <a:gd name="connsiteY1-48" fmla="*/ 0 h 2015971"/>
              <a:gd name="connsiteX2-49" fmla="*/ 9144000 w 9144000"/>
              <a:gd name="connsiteY2-50" fmla="*/ 215971 h 2015971"/>
              <a:gd name="connsiteX3-51" fmla="*/ 9144000 w 9144000"/>
              <a:gd name="connsiteY3-52" fmla="*/ 2015971 h 2015971"/>
              <a:gd name="connsiteX4-53" fmla="*/ 4526280 w 9144000"/>
              <a:gd name="connsiteY4-54" fmla="*/ 2011681 h 2015971"/>
              <a:gd name="connsiteX5-55" fmla="*/ 0 w 9144000"/>
              <a:gd name="connsiteY5-56" fmla="*/ 2015971 h 2015971"/>
              <a:gd name="connsiteX6" fmla="*/ 0 w 9144000"/>
              <a:gd name="connsiteY6" fmla="*/ 215971 h 2015971"/>
              <a:gd name="connsiteX0-57" fmla="*/ 0 w 9144000"/>
              <a:gd name="connsiteY0-58" fmla="*/ 215971 h 2308861"/>
              <a:gd name="connsiteX1-59" fmla="*/ 4549140 w 9144000"/>
              <a:gd name="connsiteY1-60" fmla="*/ 0 h 2308861"/>
              <a:gd name="connsiteX2-61" fmla="*/ 9144000 w 9144000"/>
              <a:gd name="connsiteY2-62" fmla="*/ 215971 h 2308861"/>
              <a:gd name="connsiteX3-63" fmla="*/ 9144000 w 9144000"/>
              <a:gd name="connsiteY3-64" fmla="*/ 2015971 h 2308861"/>
              <a:gd name="connsiteX4-65" fmla="*/ 4526280 w 9144000"/>
              <a:gd name="connsiteY4-66" fmla="*/ 2308861 h 2308861"/>
              <a:gd name="connsiteX5-67" fmla="*/ 0 w 9144000"/>
              <a:gd name="connsiteY5-68" fmla="*/ 2015971 h 2308861"/>
              <a:gd name="connsiteX6-69" fmla="*/ 0 w 9144000"/>
              <a:gd name="connsiteY6-70" fmla="*/ 215971 h 2308861"/>
              <a:gd name="connsiteX0-71" fmla="*/ 0 w 9144000"/>
              <a:gd name="connsiteY0-72" fmla="*/ 318841 h 2411731"/>
              <a:gd name="connsiteX1-73" fmla="*/ 4537710 w 9144000"/>
              <a:gd name="connsiteY1-74" fmla="*/ 0 h 2411731"/>
              <a:gd name="connsiteX2-75" fmla="*/ 9144000 w 9144000"/>
              <a:gd name="connsiteY2-76" fmla="*/ 318841 h 2411731"/>
              <a:gd name="connsiteX3-77" fmla="*/ 9144000 w 9144000"/>
              <a:gd name="connsiteY3-78" fmla="*/ 2118841 h 2411731"/>
              <a:gd name="connsiteX4-79" fmla="*/ 4526280 w 9144000"/>
              <a:gd name="connsiteY4-80" fmla="*/ 2411731 h 2411731"/>
              <a:gd name="connsiteX5-81" fmla="*/ 0 w 9144000"/>
              <a:gd name="connsiteY5-82" fmla="*/ 2118841 h 2411731"/>
              <a:gd name="connsiteX6-83" fmla="*/ 0 w 9144000"/>
              <a:gd name="connsiteY6-84" fmla="*/ 318841 h 2411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69" y="connsiteY6-70"/>
              </a:cxn>
            </a:cxnLst>
            <a:rect l="l" t="t" r="r" b="b"/>
            <a:pathLst>
              <a:path w="9144000" h="2411731">
                <a:moveTo>
                  <a:pt x="0" y="318841"/>
                </a:moveTo>
                <a:lnTo>
                  <a:pt x="4537710" y="0"/>
                </a:lnTo>
                <a:lnTo>
                  <a:pt x="9144000" y="318841"/>
                </a:lnTo>
                <a:lnTo>
                  <a:pt x="9144000" y="2118841"/>
                </a:lnTo>
                <a:lnTo>
                  <a:pt x="4526280" y="2411731"/>
                </a:lnTo>
                <a:lnTo>
                  <a:pt x="0" y="2118841"/>
                </a:lnTo>
                <a:lnTo>
                  <a:pt x="0" y="31884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5000">
                <a:schemeClr val="bg1">
                  <a:alpha val="0"/>
                </a:schemeClr>
              </a:gs>
              <a:gs pos="3500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 rot="10800000" flipV="1">
            <a:off x="0" y="1667581"/>
            <a:ext cx="9144000" cy="180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24"/>
          <p:cNvSpPr txBox="1"/>
          <p:nvPr/>
        </p:nvSpPr>
        <p:spPr>
          <a:xfrm>
            <a:off x="2636301" y="3029526"/>
            <a:ext cx="38713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</a:t>
            </a:r>
            <a:r>
              <a:rPr lang="en-US" altLang="zh-CN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</a:t>
            </a:r>
            <a:r>
              <a:rPr lang="en-US" altLang="zh-CN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       专业：</a:t>
            </a:r>
            <a:r>
              <a:rPr lang="en-US" altLang="zh-CN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XX</a:t>
            </a:r>
            <a:r>
              <a:rPr lang="zh-CN" altLang="en-US" sz="1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</a:t>
            </a:r>
            <a:endParaRPr lang="zh-CN" altLang="en-US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931097" y="4085827"/>
            <a:ext cx="3281806" cy="268048"/>
            <a:chOff x="3153258" y="4604538"/>
            <a:chExt cx="3080245" cy="216065"/>
          </a:xfrm>
          <a:solidFill>
            <a:srgbClr val="414954"/>
          </a:solidFill>
        </p:grpSpPr>
        <p:sp>
          <p:nvSpPr>
            <p:cNvPr id="21" name="圆角矩形 20"/>
            <p:cNvSpPr/>
            <p:nvPr/>
          </p:nvSpPr>
          <p:spPr>
            <a:xfrm>
              <a:off x="3153258" y="4604538"/>
              <a:ext cx="1449873" cy="216022"/>
            </a:xfrm>
            <a:prstGeom prst="round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答辩人</a:t>
              </a:r>
              <a:r>
                <a:rPr lang="zh-CN" altLang="en-US" sz="1400" dirty="0" smtClean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dirty="0" err="1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qzuser</a:t>
              </a:r>
              <a:endParaRPr lang="zh-CN" altLang="en-US" sz="14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4780313" y="4604579"/>
              <a:ext cx="1453190" cy="216024"/>
            </a:xfrm>
            <a:prstGeom prst="round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导师</a:t>
              </a:r>
              <a:r>
                <a:rPr lang="zh-CN" altLang="en-US" sz="1400" dirty="0" smtClean="0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en-US" altLang="zh-CN" dirty="0" err="1">
                  <a:solidFill>
                    <a:schemeClr val="accent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qzuser</a:t>
              </a:r>
              <a:endParaRPr lang="zh-CN" altLang="en-US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" name="TextBox 28"/>
          <p:cNvSpPr txBox="1"/>
          <p:nvPr/>
        </p:nvSpPr>
        <p:spPr>
          <a:xfrm>
            <a:off x="1113576" y="1840275"/>
            <a:ext cx="6916848" cy="861746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pPr algn="ctr"/>
            <a:r>
              <a:rPr lang="zh-CN" altLang="en-US" sz="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毕业论文答辩</a:t>
            </a:r>
            <a:r>
              <a:rPr lang="en-US" altLang="zh-CN" sz="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5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30"/>
          <p:cNvSpPr txBox="1"/>
          <p:nvPr/>
        </p:nvSpPr>
        <p:spPr>
          <a:xfrm>
            <a:off x="2522332" y="2629445"/>
            <a:ext cx="4099337" cy="400081"/>
          </a:xfrm>
          <a:prstGeom prst="rect">
            <a:avLst/>
          </a:prstGeom>
          <a:noFill/>
        </p:spPr>
        <p:txBody>
          <a:bodyPr wrap="none" lIns="91413" tIns="45706" rIns="91413" bIns="45706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GRADUATION THESIS DEFENSE 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45"/>
          <p:cNvSpPr txBox="1"/>
          <p:nvPr/>
        </p:nvSpPr>
        <p:spPr>
          <a:xfrm>
            <a:off x="2791328" y="4434628"/>
            <a:ext cx="356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Talents come from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diligence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, </a:t>
            </a:r>
            <a:r>
              <a:rPr lang="en-US" altLang="zh-CN" sz="1100" dirty="0" err="1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qzuserl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 </a:t>
            </a:r>
            <a:endParaRPr lang="en-US" altLang="zh-CN" sz="1100" dirty="0" smtClean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  <a:p>
            <a:pPr algn="ctr"/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and 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knowledge is gained by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accumulation.</a:t>
            </a:r>
            <a:endParaRPr lang="en-US" altLang="zh-CN" sz="1100" b="1" spc="600" dirty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3899286" y="683834"/>
            <a:ext cx="1345429" cy="781971"/>
          </a:xfrm>
          <a:custGeom>
            <a:avLst/>
            <a:gdLst>
              <a:gd name="T0" fmla="*/ 135 w 139"/>
              <a:gd name="T1" fmla="*/ 61 h 81"/>
              <a:gd name="T2" fmla="*/ 131 w 139"/>
              <a:gd name="T3" fmla="*/ 56 h 81"/>
              <a:gd name="T4" fmla="*/ 131 w 139"/>
              <a:gd name="T5" fmla="*/ 27 h 81"/>
              <a:gd name="T6" fmla="*/ 139 w 139"/>
              <a:gd name="T7" fmla="*/ 24 h 81"/>
              <a:gd name="T8" fmla="*/ 70 w 139"/>
              <a:gd name="T9" fmla="*/ 0 h 81"/>
              <a:gd name="T10" fmla="*/ 0 w 139"/>
              <a:gd name="T11" fmla="*/ 24 h 81"/>
              <a:gd name="T12" fmla="*/ 70 w 139"/>
              <a:gd name="T13" fmla="*/ 48 h 81"/>
              <a:gd name="T14" fmla="*/ 127 w 139"/>
              <a:gd name="T15" fmla="*/ 28 h 81"/>
              <a:gd name="T16" fmla="*/ 127 w 139"/>
              <a:gd name="T17" fmla="*/ 56 h 81"/>
              <a:gd name="T18" fmla="*/ 123 w 139"/>
              <a:gd name="T19" fmla="*/ 61 h 81"/>
              <a:gd name="T20" fmla="*/ 126 w 139"/>
              <a:gd name="T21" fmla="*/ 64 h 81"/>
              <a:gd name="T22" fmla="*/ 123 w 139"/>
              <a:gd name="T23" fmla="*/ 81 h 81"/>
              <a:gd name="T24" fmla="*/ 135 w 139"/>
              <a:gd name="T25" fmla="*/ 81 h 81"/>
              <a:gd name="T26" fmla="*/ 132 w 139"/>
              <a:gd name="T27" fmla="*/ 64 h 81"/>
              <a:gd name="T28" fmla="*/ 135 w 139"/>
              <a:gd name="T29" fmla="*/ 61 h 81"/>
              <a:gd name="T30" fmla="*/ 28 w 139"/>
              <a:gd name="T31" fmla="*/ 42 h 81"/>
              <a:gd name="T32" fmla="*/ 28 w 139"/>
              <a:gd name="T33" fmla="*/ 69 h 81"/>
              <a:gd name="T34" fmla="*/ 70 w 139"/>
              <a:gd name="T35" fmla="*/ 81 h 81"/>
              <a:gd name="T36" fmla="*/ 111 w 139"/>
              <a:gd name="T37" fmla="*/ 69 h 81"/>
              <a:gd name="T38" fmla="*/ 111 w 139"/>
              <a:gd name="T39" fmla="*/ 42 h 81"/>
              <a:gd name="T40" fmla="*/ 70 w 139"/>
              <a:gd name="T41" fmla="*/ 56 h 81"/>
              <a:gd name="T42" fmla="*/ 28 w 139"/>
              <a:gd name="T43" fmla="*/ 4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9" h="81">
                <a:moveTo>
                  <a:pt x="135" y="61"/>
                </a:moveTo>
                <a:cubicBezTo>
                  <a:pt x="135" y="58"/>
                  <a:pt x="134" y="56"/>
                  <a:pt x="131" y="56"/>
                </a:cubicBezTo>
                <a:cubicBezTo>
                  <a:pt x="131" y="27"/>
                  <a:pt x="131" y="27"/>
                  <a:pt x="131" y="27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70" y="0"/>
                  <a:pt x="70" y="0"/>
                  <a:pt x="70" y="0"/>
                </a:cubicBezTo>
                <a:cubicBezTo>
                  <a:pt x="0" y="24"/>
                  <a:pt x="0" y="24"/>
                  <a:pt x="0" y="24"/>
                </a:cubicBezTo>
                <a:cubicBezTo>
                  <a:pt x="70" y="48"/>
                  <a:pt x="70" y="48"/>
                  <a:pt x="70" y="48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7" y="56"/>
                  <a:pt x="127" y="56"/>
                  <a:pt x="127" y="56"/>
                </a:cubicBezTo>
                <a:cubicBezTo>
                  <a:pt x="125" y="56"/>
                  <a:pt x="123" y="58"/>
                  <a:pt x="123" y="61"/>
                </a:cubicBezTo>
                <a:cubicBezTo>
                  <a:pt x="123" y="63"/>
                  <a:pt x="125" y="64"/>
                  <a:pt x="126" y="64"/>
                </a:cubicBezTo>
                <a:cubicBezTo>
                  <a:pt x="123" y="81"/>
                  <a:pt x="123" y="81"/>
                  <a:pt x="123" y="81"/>
                </a:cubicBezTo>
                <a:cubicBezTo>
                  <a:pt x="135" y="81"/>
                  <a:pt x="135" y="81"/>
                  <a:pt x="135" y="81"/>
                </a:cubicBezTo>
                <a:cubicBezTo>
                  <a:pt x="132" y="64"/>
                  <a:pt x="132" y="64"/>
                  <a:pt x="132" y="64"/>
                </a:cubicBezTo>
                <a:cubicBezTo>
                  <a:pt x="134" y="64"/>
                  <a:pt x="135" y="63"/>
                  <a:pt x="135" y="61"/>
                </a:cubicBezTo>
                <a:close/>
                <a:moveTo>
                  <a:pt x="28" y="42"/>
                </a:moveTo>
                <a:cubicBezTo>
                  <a:pt x="28" y="69"/>
                  <a:pt x="28" y="69"/>
                  <a:pt x="28" y="69"/>
                </a:cubicBezTo>
                <a:cubicBezTo>
                  <a:pt x="28" y="76"/>
                  <a:pt x="47" y="81"/>
                  <a:pt x="70" y="81"/>
                </a:cubicBezTo>
                <a:cubicBezTo>
                  <a:pt x="92" y="81"/>
                  <a:pt x="111" y="76"/>
                  <a:pt x="111" y="69"/>
                </a:cubicBezTo>
                <a:cubicBezTo>
                  <a:pt x="111" y="42"/>
                  <a:pt x="111" y="42"/>
                  <a:pt x="111" y="42"/>
                </a:cubicBezTo>
                <a:cubicBezTo>
                  <a:pt x="70" y="56"/>
                  <a:pt x="70" y="56"/>
                  <a:pt x="70" y="56"/>
                </a:cubicBezTo>
                <a:lnTo>
                  <a:pt x="28" y="4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/>
          <a:lstStyle/>
          <a:p>
            <a:pPr>
              <a:defRPr/>
            </a:pPr>
            <a:endParaRPr lang="en-US">
              <a:cs typeface="+mn-ea"/>
              <a:sym typeface="+mn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8574944" y="4650071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32" name="等腰三角形 31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等腰三角形 32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14:ripple dir="lu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5"/>
          <p:cNvSpPr/>
          <p:nvPr/>
        </p:nvSpPr>
        <p:spPr bwMode="auto">
          <a:xfrm>
            <a:off x="2995038" y="1667435"/>
            <a:ext cx="1153276" cy="969082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16122" tIns="316122" rIns="316122" bIns="316122" spcCol="127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GB" sz="4000">
              <a:latin typeface="+mn-ea"/>
            </a:endParaRPr>
          </a:p>
        </p:txBody>
      </p:sp>
      <p:sp>
        <p:nvSpPr>
          <p:cNvPr id="42" name="Freeform 7"/>
          <p:cNvSpPr/>
          <p:nvPr/>
        </p:nvSpPr>
        <p:spPr bwMode="auto">
          <a:xfrm>
            <a:off x="5024857" y="1667435"/>
            <a:ext cx="1153275" cy="969082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16122" tIns="316122" rIns="316122" bIns="316122" spcCol="127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GB" sz="4000">
              <a:latin typeface="+mn-ea"/>
            </a:endParaRPr>
          </a:p>
        </p:txBody>
      </p:sp>
      <p:sp>
        <p:nvSpPr>
          <p:cNvPr id="47" name="Freeform 9"/>
          <p:cNvSpPr/>
          <p:nvPr/>
        </p:nvSpPr>
        <p:spPr bwMode="auto">
          <a:xfrm>
            <a:off x="7018379" y="1667435"/>
            <a:ext cx="1153275" cy="969082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16122" tIns="316122" rIns="316122" bIns="316122" spcCol="127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GB" sz="4000">
              <a:latin typeface="+mn-ea"/>
            </a:endParaRPr>
          </a:p>
        </p:txBody>
      </p:sp>
      <p:sp>
        <p:nvSpPr>
          <p:cNvPr id="48" name="Freeform 10"/>
          <p:cNvSpPr/>
          <p:nvPr/>
        </p:nvSpPr>
        <p:spPr bwMode="auto">
          <a:xfrm>
            <a:off x="972345" y="1667435"/>
            <a:ext cx="1153276" cy="969082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16122" tIns="316122" rIns="316122" bIns="316122" spcCol="127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GB" sz="4000" dirty="0">
              <a:latin typeface="+mn-ea"/>
            </a:endParaRPr>
          </a:p>
        </p:txBody>
      </p:sp>
      <p:sp>
        <p:nvSpPr>
          <p:cNvPr id="49" name="燕尾形 48"/>
          <p:cNvSpPr/>
          <p:nvPr/>
        </p:nvSpPr>
        <p:spPr>
          <a:xfrm>
            <a:off x="2438387" y="2009802"/>
            <a:ext cx="319234" cy="284344"/>
          </a:xfrm>
          <a:prstGeom prst="chevron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0" name="燕尾形 49"/>
          <p:cNvSpPr/>
          <p:nvPr/>
        </p:nvSpPr>
        <p:spPr>
          <a:xfrm>
            <a:off x="4403376" y="2009802"/>
            <a:ext cx="319234" cy="284344"/>
          </a:xfrm>
          <a:prstGeom prst="chevron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1" name="燕尾形 50"/>
          <p:cNvSpPr/>
          <p:nvPr/>
        </p:nvSpPr>
        <p:spPr>
          <a:xfrm>
            <a:off x="6414173" y="2009802"/>
            <a:ext cx="319234" cy="284344"/>
          </a:xfrm>
          <a:prstGeom prst="chevron">
            <a:avLst/>
          </a:prstGeom>
          <a:solidFill>
            <a:schemeClr val="accent1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8" name="MH_Text_1"/>
          <p:cNvSpPr txBox="1"/>
          <p:nvPr/>
        </p:nvSpPr>
        <p:spPr>
          <a:xfrm>
            <a:off x="739669" y="3165400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9" name="TextBox 1210"/>
          <p:cNvSpPr/>
          <p:nvPr/>
        </p:nvSpPr>
        <p:spPr>
          <a:xfrm>
            <a:off x="895330" y="2751276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研究思路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0" name="MH_Text_1"/>
          <p:cNvSpPr txBox="1"/>
          <p:nvPr/>
        </p:nvSpPr>
        <p:spPr>
          <a:xfrm>
            <a:off x="2821139" y="3165400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1" name="TextBox 1210"/>
          <p:cNvSpPr/>
          <p:nvPr/>
        </p:nvSpPr>
        <p:spPr>
          <a:xfrm>
            <a:off x="2976800" y="2751276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研究思路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2" name="MH_Text_1"/>
          <p:cNvSpPr txBox="1"/>
          <p:nvPr/>
        </p:nvSpPr>
        <p:spPr>
          <a:xfrm>
            <a:off x="4792180" y="3165400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3" name="TextBox 1210"/>
          <p:cNvSpPr/>
          <p:nvPr/>
        </p:nvSpPr>
        <p:spPr>
          <a:xfrm>
            <a:off x="4947841" y="2751276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研究思路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4" name="MH_Text_1"/>
          <p:cNvSpPr txBox="1"/>
          <p:nvPr/>
        </p:nvSpPr>
        <p:spPr>
          <a:xfrm>
            <a:off x="6785702" y="3165400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5" name="TextBox 1210"/>
          <p:cNvSpPr/>
          <p:nvPr/>
        </p:nvSpPr>
        <p:spPr>
          <a:xfrm>
            <a:off x="6941363" y="2751276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研究思路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6" name="TextBox 1210"/>
          <p:cNvSpPr/>
          <p:nvPr/>
        </p:nvSpPr>
        <p:spPr>
          <a:xfrm>
            <a:off x="1214986" y="1886519"/>
            <a:ext cx="667994" cy="5309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en-US" altLang="zh-CN" sz="3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01</a:t>
            </a:r>
            <a:endParaRPr lang="zh-CN" altLang="en-US" sz="3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7" name="TextBox 1210"/>
          <p:cNvSpPr/>
          <p:nvPr/>
        </p:nvSpPr>
        <p:spPr>
          <a:xfrm>
            <a:off x="3237679" y="1886519"/>
            <a:ext cx="667994" cy="5309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en-US" altLang="zh-CN" sz="3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endParaRPr lang="zh-CN" altLang="en-US" sz="3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8" name="TextBox 1210"/>
          <p:cNvSpPr/>
          <p:nvPr/>
        </p:nvSpPr>
        <p:spPr>
          <a:xfrm>
            <a:off x="5267497" y="1886519"/>
            <a:ext cx="667994" cy="5309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en-US" altLang="zh-CN" sz="3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endParaRPr lang="zh-CN" altLang="en-US" sz="3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9" name="TextBox 1210"/>
          <p:cNvSpPr/>
          <p:nvPr/>
        </p:nvSpPr>
        <p:spPr>
          <a:xfrm>
            <a:off x="7261019" y="1886519"/>
            <a:ext cx="667994" cy="5309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en-US" altLang="zh-CN" sz="3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04</a:t>
            </a:r>
            <a:endParaRPr lang="zh-CN" altLang="en-US" sz="3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文本框 10"/>
          <p:cNvSpPr txBox="1"/>
          <p:nvPr/>
        </p:nvSpPr>
        <p:spPr>
          <a:xfrm>
            <a:off x="363780" y="310553"/>
            <a:ext cx="19683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研究方法与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思路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methods and ideas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1"/>
          <p:cNvSpPr txBox="1"/>
          <p:nvPr/>
        </p:nvSpPr>
        <p:spPr>
          <a:xfrm>
            <a:off x="3315073" y="1001330"/>
            <a:ext cx="251385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 03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矩形 29"/>
          <p:cNvSpPr/>
          <p:nvPr/>
        </p:nvSpPr>
        <p:spPr>
          <a:xfrm rot="10800000" flipV="1">
            <a:off x="0" y="1348739"/>
            <a:ext cx="9144000" cy="2411731"/>
          </a:xfrm>
          <a:custGeom>
            <a:avLst/>
            <a:gdLst>
              <a:gd name="connsiteX0" fmla="*/ 0 w 9144000"/>
              <a:gd name="connsiteY0" fmla="*/ 0 h 1800000"/>
              <a:gd name="connsiteX1" fmla="*/ 9144000 w 9144000"/>
              <a:gd name="connsiteY1" fmla="*/ 0 h 1800000"/>
              <a:gd name="connsiteX2" fmla="*/ 9144000 w 9144000"/>
              <a:gd name="connsiteY2" fmla="*/ 1800000 h 1800000"/>
              <a:gd name="connsiteX3" fmla="*/ 0 w 9144000"/>
              <a:gd name="connsiteY3" fmla="*/ 1800000 h 1800000"/>
              <a:gd name="connsiteX4" fmla="*/ 0 w 9144000"/>
              <a:gd name="connsiteY4" fmla="*/ 0 h 1800000"/>
              <a:gd name="connsiteX0-1" fmla="*/ 0 w 9144000"/>
              <a:gd name="connsiteY0-2" fmla="*/ 0 h 1800000"/>
              <a:gd name="connsiteX1-3" fmla="*/ 4560570 w 9144000"/>
              <a:gd name="connsiteY1-4" fmla="*/ 1199 h 1800000"/>
              <a:gd name="connsiteX2-5" fmla="*/ 9144000 w 9144000"/>
              <a:gd name="connsiteY2-6" fmla="*/ 0 h 1800000"/>
              <a:gd name="connsiteX3-7" fmla="*/ 9144000 w 9144000"/>
              <a:gd name="connsiteY3-8" fmla="*/ 1800000 h 1800000"/>
              <a:gd name="connsiteX4-9" fmla="*/ 0 w 9144000"/>
              <a:gd name="connsiteY4-10" fmla="*/ 1800000 h 1800000"/>
              <a:gd name="connsiteX5" fmla="*/ 0 w 9144000"/>
              <a:gd name="connsiteY5" fmla="*/ 0 h 1800000"/>
              <a:gd name="connsiteX0-11" fmla="*/ 0 w 9144000"/>
              <a:gd name="connsiteY0-12" fmla="*/ 0 h 1800000"/>
              <a:gd name="connsiteX1-13" fmla="*/ 9144000 w 9144000"/>
              <a:gd name="connsiteY1-14" fmla="*/ 0 h 1800000"/>
              <a:gd name="connsiteX2-15" fmla="*/ 9144000 w 9144000"/>
              <a:gd name="connsiteY2-16" fmla="*/ 1800000 h 1800000"/>
              <a:gd name="connsiteX3-17" fmla="*/ 0 w 9144000"/>
              <a:gd name="connsiteY3-18" fmla="*/ 1800000 h 1800000"/>
              <a:gd name="connsiteX4-19" fmla="*/ 0 w 9144000"/>
              <a:gd name="connsiteY4-20" fmla="*/ 0 h 1800000"/>
              <a:gd name="connsiteX0-21" fmla="*/ 0 w 9144000"/>
              <a:gd name="connsiteY0-22" fmla="*/ 0 h 1800000"/>
              <a:gd name="connsiteX1-23" fmla="*/ 4549140 w 9144000"/>
              <a:gd name="connsiteY1-24" fmla="*/ 1199 h 1800000"/>
              <a:gd name="connsiteX2-25" fmla="*/ 9144000 w 9144000"/>
              <a:gd name="connsiteY2-26" fmla="*/ 0 h 1800000"/>
              <a:gd name="connsiteX3-27" fmla="*/ 9144000 w 9144000"/>
              <a:gd name="connsiteY3-28" fmla="*/ 1800000 h 1800000"/>
              <a:gd name="connsiteX4-29" fmla="*/ 0 w 9144000"/>
              <a:gd name="connsiteY4-30" fmla="*/ 1800000 h 1800000"/>
              <a:gd name="connsiteX5-31" fmla="*/ 0 w 9144000"/>
              <a:gd name="connsiteY5-32" fmla="*/ 0 h 1800000"/>
              <a:gd name="connsiteX0-33" fmla="*/ 0 w 9144000"/>
              <a:gd name="connsiteY0-34" fmla="*/ 215971 h 2015971"/>
              <a:gd name="connsiteX1-35" fmla="*/ 4549140 w 9144000"/>
              <a:gd name="connsiteY1-36" fmla="*/ 0 h 2015971"/>
              <a:gd name="connsiteX2-37" fmla="*/ 9144000 w 9144000"/>
              <a:gd name="connsiteY2-38" fmla="*/ 215971 h 2015971"/>
              <a:gd name="connsiteX3-39" fmla="*/ 9144000 w 9144000"/>
              <a:gd name="connsiteY3-40" fmla="*/ 2015971 h 2015971"/>
              <a:gd name="connsiteX4-41" fmla="*/ 0 w 9144000"/>
              <a:gd name="connsiteY4-42" fmla="*/ 2015971 h 2015971"/>
              <a:gd name="connsiteX5-43" fmla="*/ 0 w 9144000"/>
              <a:gd name="connsiteY5-44" fmla="*/ 215971 h 2015971"/>
              <a:gd name="connsiteX0-45" fmla="*/ 0 w 9144000"/>
              <a:gd name="connsiteY0-46" fmla="*/ 215971 h 2015971"/>
              <a:gd name="connsiteX1-47" fmla="*/ 4549140 w 9144000"/>
              <a:gd name="connsiteY1-48" fmla="*/ 0 h 2015971"/>
              <a:gd name="connsiteX2-49" fmla="*/ 9144000 w 9144000"/>
              <a:gd name="connsiteY2-50" fmla="*/ 215971 h 2015971"/>
              <a:gd name="connsiteX3-51" fmla="*/ 9144000 w 9144000"/>
              <a:gd name="connsiteY3-52" fmla="*/ 2015971 h 2015971"/>
              <a:gd name="connsiteX4-53" fmla="*/ 4526280 w 9144000"/>
              <a:gd name="connsiteY4-54" fmla="*/ 2011681 h 2015971"/>
              <a:gd name="connsiteX5-55" fmla="*/ 0 w 9144000"/>
              <a:gd name="connsiteY5-56" fmla="*/ 2015971 h 2015971"/>
              <a:gd name="connsiteX6" fmla="*/ 0 w 9144000"/>
              <a:gd name="connsiteY6" fmla="*/ 215971 h 2015971"/>
              <a:gd name="connsiteX0-57" fmla="*/ 0 w 9144000"/>
              <a:gd name="connsiteY0-58" fmla="*/ 215971 h 2308861"/>
              <a:gd name="connsiteX1-59" fmla="*/ 4549140 w 9144000"/>
              <a:gd name="connsiteY1-60" fmla="*/ 0 h 2308861"/>
              <a:gd name="connsiteX2-61" fmla="*/ 9144000 w 9144000"/>
              <a:gd name="connsiteY2-62" fmla="*/ 215971 h 2308861"/>
              <a:gd name="connsiteX3-63" fmla="*/ 9144000 w 9144000"/>
              <a:gd name="connsiteY3-64" fmla="*/ 2015971 h 2308861"/>
              <a:gd name="connsiteX4-65" fmla="*/ 4526280 w 9144000"/>
              <a:gd name="connsiteY4-66" fmla="*/ 2308861 h 2308861"/>
              <a:gd name="connsiteX5-67" fmla="*/ 0 w 9144000"/>
              <a:gd name="connsiteY5-68" fmla="*/ 2015971 h 2308861"/>
              <a:gd name="connsiteX6-69" fmla="*/ 0 w 9144000"/>
              <a:gd name="connsiteY6-70" fmla="*/ 215971 h 2308861"/>
              <a:gd name="connsiteX0-71" fmla="*/ 0 w 9144000"/>
              <a:gd name="connsiteY0-72" fmla="*/ 318841 h 2411731"/>
              <a:gd name="connsiteX1-73" fmla="*/ 4537710 w 9144000"/>
              <a:gd name="connsiteY1-74" fmla="*/ 0 h 2411731"/>
              <a:gd name="connsiteX2-75" fmla="*/ 9144000 w 9144000"/>
              <a:gd name="connsiteY2-76" fmla="*/ 318841 h 2411731"/>
              <a:gd name="connsiteX3-77" fmla="*/ 9144000 w 9144000"/>
              <a:gd name="connsiteY3-78" fmla="*/ 2118841 h 2411731"/>
              <a:gd name="connsiteX4-79" fmla="*/ 4526280 w 9144000"/>
              <a:gd name="connsiteY4-80" fmla="*/ 2411731 h 2411731"/>
              <a:gd name="connsiteX5-81" fmla="*/ 0 w 9144000"/>
              <a:gd name="connsiteY5-82" fmla="*/ 2118841 h 2411731"/>
              <a:gd name="connsiteX6-83" fmla="*/ 0 w 9144000"/>
              <a:gd name="connsiteY6-84" fmla="*/ 318841 h 2411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69" y="connsiteY6-70"/>
              </a:cxn>
            </a:cxnLst>
            <a:rect l="l" t="t" r="r" b="b"/>
            <a:pathLst>
              <a:path w="9144000" h="2411731">
                <a:moveTo>
                  <a:pt x="0" y="318841"/>
                </a:moveTo>
                <a:lnTo>
                  <a:pt x="4537710" y="0"/>
                </a:lnTo>
                <a:lnTo>
                  <a:pt x="9144000" y="318841"/>
                </a:lnTo>
                <a:lnTo>
                  <a:pt x="9144000" y="2118841"/>
                </a:lnTo>
                <a:lnTo>
                  <a:pt x="4526280" y="2411731"/>
                </a:lnTo>
                <a:lnTo>
                  <a:pt x="0" y="2118841"/>
                </a:lnTo>
                <a:lnTo>
                  <a:pt x="0" y="31884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5000">
                <a:schemeClr val="bg1">
                  <a:alpha val="0"/>
                </a:schemeClr>
              </a:gs>
              <a:gs pos="3500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10800000" flipV="1">
            <a:off x="0" y="1667581"/>
            <a:ext cx="9144000" cy="180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45"/>
          <p:cNvSpPr txBox="1"/>
          <p:nvPr/>
        </p:nvSpPr>
        <p:spPr>
          <a:xfrm>
            <a:off x="2791328" y="4434628"/>
            <a:ext cx="356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Talents come from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diligence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, </a:t>
            </a:r>
            <a:r>
              <a:rPr lang="en-US" altLang="zh-CN" sz="1100" dirty="0" err="1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qzuserl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 </a:t>
            </a:r>
            <a:endParaRPr lang="en-US" altLang="zh-CN" sz="1100" dirty="0" smtClean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  <a:p>
            <a:pPr algn="ctr"/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and 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knowledge is gained by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accumulation.</a:t>
            </a:r>
            <a:endParaRPr lang="en-US" altLang="zh-CN" sz="1100" b="1" spc="600" dirty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574944" y="356240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25" name="等腰三角形 24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文本框 10"/>
          <p:cNvSpPr txBox="1"/>
          <p:nvPr/>
        </p:nvSpPr>
        <p:spPr>
          <a:xfrm>
            <a:off x="2338257" y="2121305"/>
            <a:ext cx="44674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研究成果展示与应用</a:t>
            </a:r>
            <a:endParaRPr lang="en-US" altLang="zh-CN" sz="3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results display and Application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prism isInverted="1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流程图: 数据 38"/>
          <p:cNvSpPr/>
          <p:nvPr/>
        </p:nvSpPr>
        <p:spPr>
          <a:xfrm>
            <a:off x="3428999" y="1623056"/>
            <a:ext cx="2176763" cy="1023321"/>
          </a:xfrm>
          <a:prstGeom prst="flowChartInputOutput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100"/>
          </a:p>
        </p:txBody>
      </p:sp>
      <p:sp>
        <p:nvSpPr>
          <p:cNvPr id="40" name="流程图: 数据 39"/>
          <p:cNvSpPr/>
          <p:nvPr/>
        </p:nvSpPr>
        <p:spPr>
          <a:xfrm>
            <a:off x="5620870" y="1623056"/>
            <a:ext cx="2176763" cy="1023321"/>
          </a:xfrm>
          <a:prstGeom prst="flowChartInputOutput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100"/>
          </a:p>
        </p:txBody>
      </p:sp>
      <p:sp>
        <p:nvSpPr>
          <p:cNvPr id="24" name="文本框 10"/>
          <p:cNvSpPr txBox="1"/>
          <p:nvPr/>
        </p:nvSpPr>
        <p:spPr>
          <a:xfrm>
            <a:off x="363780" y="310553"/>
            <a:ext cx="29741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研究成果展示与应用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results display and Application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1" name="流程图: 数据 70"/>
          <p:cNvSpPr/>
          <p:nvPr/>
        </p:nvSpPr>
        <p:spPr>
          <a:xfrm>
            <a:off x="1237129" y="1623056"/>
            <a:ext cx="2176763" cy="1023321"/>
          </a:xfrm>
          <a:prstGeom prst="flowChartInputOutput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100"/>
          </a:p>
        </p:txBody>
      </p:sp>
      <p:sp>
        <p:nvSpPr>
          <p:cNvPr id="29" name="TextBox 11"/>
          <p:cNvSpPr txBox="1">
            <a:spLocks noChangeArrowheads="1"/>
          </p:cNvSpPr>
          <p:nvPr/>
        </p:nvSpPr>
        <p:spPr bwMode="auto">
          <a:xfrm>
            <a:off x="1541191" y="1897593"/>
            <a:ext cx="15686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研究论文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13"/>
          <p:cNvSpPr txBox="1">
            <a:spLocks noChangeArrowheads="1"/>
          </p:cNvSpPr>
          <p:nvPr/>
        </p:nvSpPr>
        <p:spPr bwMode="auto">
          <a:xfrm>
            <a:off x="3733061" y="1897593"/>
            <a:ext cx="15686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设计报告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14"/>
          <p:cNvSpPr txBox="1">
            <a:spLocks noChangeArrowheads="1"/>
          </p:cNvSpPr>
          <p:nvPr/>
        </p:nvSpPr>
        <p:spPr bwMode="auto">
          <a:xfrm>
            <a:off x="5975557" y="1897593"/>
            <a:ext cx="14673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工程样机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MH_Text_1"/>
          <p:cNvSpPr txBox="1"/>
          <p:nvPr/>
        </p:nvSpPr>
        <p:spPr>
          <a:xfrm>
            <a:off x="1266711" y="2710646"/>
            <a:ext cx="1778171" cy="937567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8" name="MH_Text_1"/>
          <p:cNvSpPr txBox="1"/>
          <p:nvPr/>
        </p:nvSpPr>
        <p:spPr>
          <a:xfrm>
            <a:off x="3404121" y="2710646"/>
            <a:ext cx="1778171" cy="937567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9" name="MH_Text_1"/>
          <p:cNvSpPr txBox="1"/>
          <p:nvPr/>
        </p:nvSpPr>
        <p:spPr>
          <a:xfrm>
            <a:off x="5552961" y="2710646"/>
            <a:ext cx="1778171" cy="937567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菱形 54"/>
          <p:cNvSpPr/>
          <p:nvPr/>
        </p:nvSpPr>
        <p:spPr>
          <a:xfrm>
            <a:off x="1258644" y="1406762"/>
            <a:ext cx="1312320" cy="1312320"/>
          </a:xfrm>
          <a:prstGeom prst="diamond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菱形 56"/>
          <p:cNvSpPr/>
          <p:nvPr/>
        </p:nvSpPr>
        <p:spPr>
          <a:xfrm>
            <a:off x="3915839" y="1406762"/>
            <a:ext cx="1312320" cy="1312320"/>
          </a:xfrm>
          <a:prstGeom prst="diamond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菱形 58"/>
          <p:cNvSpPr/>
          <p:nvPr/>
        </p:nvSpPr>
        <p:spPr>
          <a:xfrm>
            <a:off x="6573035" y="1406762"/>
            <a:ext cx="1312320" cy="1312320"/>
          </a:xfrm>
          <a:prstGeom prst="diamond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42"/>
          <p:cNvSpPr txBox="1"/>
          <p:nvPr/>
        </p:nvSpPr>
        <p:spPr>
          <a:xfrm>
            <a:off x="1267094" y="2756301"/>
            <a:ext cx="129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研究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成果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4" name="文本框 10"/>
          <p:cNvSpPr txBox="1"/>
          <p:nvPr/>
        </p:nvSpPr>
        <p:spPr>
          <a:xfrm>
            <a:off x="363780" y="310553"/>
            <a:ext cx="29741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研究成果展示与应用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results display and Application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6" name="KSO_Shape"/>
          <p:cNvSpPr/>
          <p:nvPr/>
        </p:nvSpPr>
        <p:spPr bwMode="auto">
          <a:xfrm>
            <a:off x="6981826" y="1861589"/>
            <a:ext cx="516254" cy="445698"/>
          </a:xfrm>
          <a:custGeom>
            <a:avLst/>
            <a:gdLst>
              <a:gd name="T0" fmla="*/ 1814848 w 5325"/>
              <a:gd name="T1" fmla="*/ 1012065 h 4595"/>
              <a:gd name="T2" fmla="*/ 90510 w 5325"/>
              <a:gd name="T3" fmla="*/ 0 h 4595"/>
              <a:gd name="T4" fmla="*/ 0 w 5325"/>
              <a:gd name="T5" fmla="*/ 1012065 h 4595"/>
              <a:gd name="T6" fmla="*/ 459346 w 5325"/>
              <a:gd name="T7" fmla="*/ 1169473 h 4595"/>
              <a:gd name="T8" fmla="*/ 502276 w 5325"/>
              <a:gd name="T9" fmla="*/ 1643845 h 4595"/>
              <a:gd name="T10" fmla="*/ 630349 w 5325"/>
              <a:gd name="T11" fmla="*/ 1169473 h 4595"/>
              <a:gd name="T12" fmla="*/ 1275366 w 5325"/>
              <a:gd name="T13" fmla="*/ 1169473 h 4595"/>
              <a:gd name="T14" fmla="*/ 1403439 w 5325"/>
              <a:gd name="T15" fmla="*/ 1643845 h 4595"/>
              <a:gd name="T16" fmla="*/ 1446011 w 5325"/>
              <a:gd name="T17" fmla="*/ 1169473 h 4595"/>
              <a:gd name="T18" fmla="*/ 1905000 w 5325"/>
              <a:gd name="T19" fmla="*/ 1012065 h 4595"/>
              <a:gd name="T20" fmla="*/ 1653862 w 5325"/>
              <a:gd name="T21" fmla="*/ 977363 h 4595"/>
              <a:gd name="T22" fmla="*/ 1653504 w 5325"/>
              <a:gd name="T23" fmla="*/ 984518 h 4595"/>
              <a:gd name="T24" fmla="*/ 1651000 w 5325"/>
              <a:gd name="T25" fmla="*/ 990958 h 4595"/>
              <a:gd name="T26" fmla="*/ 1648138 w 5325"/>
              <a:gd name="T27" fmla="*/ 996682 h 4595"/>
              <a:gd name="T28" fmla="*/ 1643845 w 5325"/>
              <a:gd name="T29" fmla="*/ 1002048 h 4595"/>
              <a:gd name="T30" fmla="*/ 1638837 w 5325"/>
              <a:gd name="T31" fmla="*/ 1005983 h 4595"/>
              <a:gd name="T32" fmla="*/ 1632755 w 5325"/>
              <a:gd name="T33" fmla="*/ 1009561 h 4595"/>
              <a:gd name="T34" fmla="*/ 1626673 w 5325"/>
              <a:gd name="T35" fmla="*/ 1011349 h 4595"/>
              <a:gd name="T36" fmla="*/ 1619518 w 5325"/>
              <a:gd name="T37" fmla="*/ 1012065 h 4595"/>
              <a:gd name="T38" fmla="*/ 1149439 w 5325"/>
              <a:gd name="T39" fmla="*/ 1012065 h 4595"/>
              <a:gd name="T40" fmla="*/ 1142642 w 5325"/>
              <a:gd name="T41" fmla="*/ 1011349 h 4595"/>
              <a:gd name="T42" fmla="*/ 1135845 w 5325"/>
              <a:gd name="T43" fmla="*/ 1009561 h 4595"/>
              <a:gd name="T44" fmla="*/ 1130121 w 5325"/>
              <a:gd name="T45" fmla="*/ 1005983 h 4595"/>
              <a:gd name="T46" fmla="*/ 1125470 w 5325"/>
              <a:gd name="T47" fmla="*/ 1002048 h 4595"/>
              <a:gd name="T48" fmla="*/ 1120820 w 5325"/>
              <a:gd name="T49" fmla="*/ 996682 h 4595"/>
              <a:gd name="T50" fmla="*/ 1117958 w 5325"/>
              <a:gd name="T51" fmla="*/ 990958 h 4595"/>
              <a:gd name="T52" fmla="*/ 1115811 w 5325"/>
              <a:gd name="T53" fmla="*/ 984518 h 4595"/>
              <a:gd name="T54" fmla="*/ 1115454 w 5325"/>
              <a:gd name="T55" fmla="*/ 977363 h 4595"/>
              <a:gd name="T56" fmla="*/ 1115454 w 5325"/>
              <a:gd name="T57" fmla="*/ 731592 h 4595"/>
              <a:gd name="T58" fmla="*/ 1115811 w 5325"/>
              <a:gd name="T59" fmla="*/ 724437 h 4595"/>
              <a:gd name="T60" fmla="*/ 1117958 w 5325"/>
              <a:gd name="T61" fmla="*/ 718355 h 4595"/>
              <a:gd name="T62" fmla="*/ 1120820 w 5325"/>
              <a:gd name="T63" fmla="*/ 712273 h 4595"/>
              <a:gd name="T64" fmla="*/ 1125470 w 5325"/>
              <a:gd name="T65" fmla="*/ 707265 h 4595"/>
              <a:gd name="T66" fmla="*/ 1130121 w 5325"/>
              <a:gd name="T67" fmla="*/ 702972 h 4595"/>
              <a:gd name="T68" fmla="*/ 1135845 w 5325"/>
              <a:gd name="T69" fmla="*/ 699752 h 4595"/>
              <a:gd name="T70" fmla="*/ 1142642 w 5325"/>
              <a:gd name="T71" fmla="*/ 697606 h 4595"/>
              <a:gd name="T72" fmla="*/ 1149439 w 5325"/>
              <a:gd name="T73" fmla="*/ 697248 h 4595"/>
              <a:gd name="T74" fmla="*/ 1619518 w 5325"/>
              <a:gd name="T75" fmla="*/ 697248 h 4595"/>
              <a:gd name="T76" fmla="*/ 1626673 w 5325"/>
              <a:gd name="T77" fmla="*/ 697606 h 4595"/>
              <a:gd name="T78" fmla="*/ 1632755 w 5325"/>
              <a:gd name="T79" fmla="*/ 699752 h 4595"/>
              <a:gd name="T80" fmla="*/ 1638837 w 5325"/>
              <a:gd name="T81" fmla="*/ 702972 h 4595"/>
              <a:gd name="T82" fmla="*/ 1643845 w 5325"/>
              <a:gd name="T83" fmla="*/ 707265 h 4595"/>
              <a:gd name="T84" fmla="*/ 1648138 w 5325"/>
              <a:gd name="T85" fmla="*/ 712273 h 4595"/>
              <a:gd name="T86" fmla="*/ 1651000 w 5325"/>
              <a:gd name="T87" fmla="*/ 718355 h 4595"/>
              <a:gd name="T88" fmla="*/ 1653504 w 5325"/>
              <a:gd name="T89" fmla="*/ 724437 h 4595"/>
              <a:gd name="T90" fmla="*/ 1653862 w 5325"/>
              <a:gd name="T91" fmla="*/ 731592 h 459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325" h="4595">
                <a:moveTo>
                  <a:pt x="5325" y="2829"/>
                </a:moveTo>
                <a:lnTo>
                  <a:pt x="5073" y="2829"/>
                </a:lnTo>
                <a:lnTo>
                  <a:pt x="5073" y="0"/>
                </a:lnTo>
                <a:lnTo>
                  <a:pt x="253" y="0"/>
                </a:lnTo>
                <a:lnTo>
                  <a:pt x="253" y="2829"/>
                </a:lnTo>
                <a:lnTo>
                  <a:pt x="0" y="2829"/>
                </a:lnTo>
                <a:lnTo>
                  <a:pt x="0" y="3269"/>
                </a:lnTo>
                <a:lnTo>
                  <a:pt x="1284" y="3269"/>
                </a:lnTo>
                <a:lnTo>
                  <a:pt x="926" y="4595"/>
                </a:lnTo>
                <a:lnTo>
                  <a:pt x="1404" y="4595"/>
                </a:lnTo>
                <a:lnTo>
                  <a:pt x="1762" y="3269"/>
                </a:lnTo>
                <a:lnTo>
                  <a:pt x="3565" y="3269"/>
                </a:lnTo>
                <a:lnTo>
                  <a:pt x="3764" y="4009"/>
                </a:lnTo>
                <a:lnTo>
                  <a:pt x="3923" y="4595"/>
                </a:lnTo>
                <a:lnTo>
                  <a:pt x="4400" y="4595"/>
                </a:lnTo>
                <a:lnTo>
                  <a:pt x="4042" y="3269"/>
                </a:lnTo>
                <a:lnTo>
                  <a:pt x="5325" y="3269"/>
                </a:lnTo>
                <a:lnTo>
                  <a:pt x="5325" y="2829"/>
                </a:lnTo>
                <a:close/>
                <a:moveTo>
                  <a:pt x="4623" y="2732"/>
                </a:moveTo>
                <a:lnTo>
                  <a:pt x="4623" y="2732"/>
                </a:lnTo>
                <a:lnTo>
                  <a:pt x="4623" y="2742"/>
                </a:lnTo>
                <a:lnTo>
                  <a:pt x="4622" y="2752"/>
                </a:lnTo>
                <a:lnTo>
                  <a:pt x="4619" y="2760"/>
                </a:lnTo>
                <a:lnTo>
                  <a:pt x="4615" y="2770"/>
                </a:lnTo>
                <a:lnTo>
                  <a:pt x="4612" y="2779"/>
                </a:lnTo>
                <a:lnTo>
                  <a:pt x="4607" y="2786"/>
                </a:lnTo>
                <a:lnTo>
                  <a:pt x="4601" y="2794"/>
                </a:lnTo>
                <a:lnTo>
                  <a:pt x="4595" y="2801"/>
                </a:lnTo>
                <a:lnTo>
                  <a:pt x="4588" y="2807"/>
                </a:lnTo>
                <a:lnTo>
                  <a:pt x="4581" y="2812"/>
                </a:lnTo>
                <a:lnTo>
                  <a:pt x="4573" y="2817"/>
                </a:lnTo>
                <a:lnTo>
                  <a:pt x="4564" y="2822"/>
                </a:lnTo>
                <a:lnTo>
                  <a:pt x="4555" y="2824"/>
                </a:lnTo>
                <a:lnTo>
                  <a:pt x="4547" y="2827"/>
                </a:lnTo>
                <a:lnTo>
                  <a:pt x="4537" y="2828"/>
                </a:lnTo>
                <a:lnTo>
                  <a:pt x="4527" y="2829"/>
                </a:lnTo>
                <a:lnTo>
                  <a:pt x="3213" y="2829"/>
                </a:lnTo>
                <a:lnTo>
                  <a:pt x="3203" y="2828"/>
                </a:lnTo>
                <a:lnTo>
                  <a:pt x="3194" y="2827"/>
                </a:lnTo>
                <a:lnTo>
                  <a:pt x="3185" y="2824"/>
                </a:lnTo>
                <a:lnTo>
                  <a:pt x="3175" y="2822"/>
                </a:lnTo>
                <a:lnTo>
                  <a:pt x="3168" y="2817"/>
                </a:lnTo>
                <a:lnTo>
                  <a:pt x="3159" y="2812"/>
                </a:lnTo>
                <a:lnTo>
                  <a:pt x="3152" y="2807"/>
                </a:lnTo>
                <a:lnTo>
                  <a:pt x="3146" y="2801"/>
                </a:lnTo>
                <a:lnTo>
                  <a:pt x="3140" y="2794"/>
                </a:lnTo>
                <a:lnTo>
                  <a:pt x="3133" y="2786"/>
                </a:lnTo>
                <a:lnTo>
                  <a:pt x="3129" y="2779"/>
                </a:lnTo>
                <a:lnTo>
                  <a:pt x="3125" y="2770"/>
                </a:lnTo>
                <a:lnTo>
                  <a:pt x="3121" y="2760"/>
                </a:lnTo>
                <a:lnTo>
                  <a:pt x="3119" y="2752"/>
                </a:lnTo>
                <a:lnTo>
                  <a:pt x="3118" y="2742"/>
                </a:lnTo>
                <a:lnTo>
                  <a:pt x="3118" y="2732"/>
                </a:lnTo>
                <a:lnTo>
                  <a:pt x="3118" y="2045"/>
                </a:lnTo>
                <a:lnTo>
                  <a:pt x="3118" y="2035"/>
                </a:lnTo>
                <a:lnTo>
                  <a:pt x="3119" y="2025"/>
                </a:lnTo>
                <a:lnTo>
                  <a:pt x="3121" y="2016"/>
                </a:lnTo>
                <a:lnTo>
                  <a:pt x="3125" y="2008"/>
                </a:lnTo>
                <a:lnTo>
                  <a:pt x="3129" y="1999"/>
                </a:lnTo>
                <a:lnTo>
                  <a:pt x="3133" y="1991"/>
                </a:lnTo>
                <a:lnTo>
                  <a:pt x="3140" y="1983"/>
                </a:lnTo>
                <a:lnTo>
                  <a:pt x="3146" y="1977"/>
                </a:lnTo>
                <a:lnTo>
                  <a:pt x="3152" y="1971"/>
                </a:lnTo>
                <a:lnTo>
                  <a:pt x="3159" y="1965"/>
                </a:lnTo>
                <a:lnTo>
                  <a:pt x="3168" y="1960"/>
                </a:lnTo>
                <a:lnTo>
                  <a:pt x="3175" y="1956"/>
                </a:lnTo>
                <a:lnTo>
                  <a:pt x="3185" y="1953"/>
                </a:lnTo>
                <a:lnTo>
                  <a:pt x="3194" y="1950"/>
                </a:lnTo>
                <a:lnTo>
                  <a:pt x="3203" y="1949"/>
                </a:lnTo>
                <a:lnTo>
                  <a:pt x="3213" y="1949"/>
                </a:lnTo>
                <a:lnTo>
                  <a:pt x="4527" y="1949"/>
                </a:lnTo>
                <a:lnTo>
                  <a:pt x="4537" y="1949"/>
                </a:lnTo>
                <a:lnTo>
                  <a:pt x="4547" y="1950"/>
                </a:lnTo>
                <a:lnTo>
                  <a:pt x="4555" y="1953"/>
                </a:lnTo>
                <a:lnTo>
                  <a:pt x="4564" y="1956"/>
                </a:lnTo>
                <a:lnTo>
                  <a:pt x="4573" y="1960"/>
                </a:lnTo>
                <a:lnTo>
                  <a:pt x="4581" y="1965"/>
                </a:lnTo>
                <a:lnTo>
                  <a:pt x="4588" y="1971"/>
                </a:lnTo>
                <a:lnTo>
                  <a:pt x="4595" y="1977"/>
                </a:lnTo>
                <a:lnTo>
                  <a:pt x="4601" y="1983"/>
                </a:lnTo>
                <a:lnTo>
                  <a:pt x="4607" y="1991"/>
                </a:lnTo>
                <a:lnTo>
                  <a:pt x="4612" y="1999"/>
                </a:lnTo>
                <a:lnTo>
                  <a:pt x="4615" y="2008"/>
                </a:lnTo>
                <a:lnTo>
                  <a:pt x="4619" y="2016"/>
                </a:lnTo>
                <a:lnTo>
                  <a:pt x="4622" y="2025"/>
                </a:lnTo>
                <a:lnTo>
                  <a:pt x="4623" y="2035"/>
                </a:lnTo>
                <a:lnTo>
                  <a:pt x="4623" y="2045"/>
                </a:lnTo>
                <a:lnTo>
                  <a:pt x="4623" y="27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b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48" name="KSO_Shape"/>
          <p:cNvSpPr/>
          <p:nvPr/>
        </p:nvSpPr>
        <p:spPr bwMode="auto">
          <a:xfrm>
            <a:off x="4329360" y="1804794"/>
            <a:ext cx="485278" cy="516256"/>
          </a:xfrm>
          <a:custGeom>
            <a:avLst/>
            <a:gdLst>
              <a:gd name="T0" fmla="*/ 238156 w 1514475"/>
              <a:gd name="T1" fmla="*/ 1572158 h 1609726"/>
              <a:gd name="T2" fmla="*/ 225325 w 1514475"/>
              <a:gd name="T3" fmla="*/ 1573723 h 1609726"/>
              <a:gd name="T4" fmla="*/ 208738 w 1514475"/>
              <a:gd name="T5" fmla="*/ 1578733 h 1609726"/>
              <a:gd name="T6" fmla="*/ 194342 w 1514475"/>
              <a:gd name="T7" fmla="*/ 1586874 h 1609726"/>
              <a:gd name="T8" fmla="*/ 181199 w 1514475"/>
              <a:gd name="T9" fmla="*/ 1597207 h 1609726"/>
              <a:gd name="T10" fmla="*/ 170559 w 1514475"/>
              <a:gd name="T11" fmla="*/ 1610358 h 1609726"/>
              <a:gd name="T12" fmla="*/ 162735 w 1514475"/>
              <a:gd name="T13" fmla="*/ 1625075 h 1609726"/>
              <a:gd name="T14" fmla="*/ 157414 w 1514475"/>
              <a:gd name="T15" fmla="*/ 1641043 h 1609726"/>
              <a:gd name="T16" fmla="*/ 155850 w 1514475"/>
              <a:gd name="T17" fmla="*/ 1654194 h 1609726"/>
              <a:gd name="T18" fmla="*/ 155850 w 1514475"/>
              <a:gd name="T19" fmla="*/ 1663275 h 1609726"/>
              <a:gd name="T20" fmla="*/ 157414 w 1514475"/>
              <a:gd name="T21" fmla="*/ 1676425 h 1609726"/>
              <a:gd name="T22" fmla="*/ 162735 w 1514475"/>
              <a:gd name="T23" fmla="*/ 1692394 h 1609726"/>
              <a:gd name="T24" fmla="*/ 170559 w 1514475"/>
              <a:gd name="T25" fmla="*/ 1707424 h 1609726"/>
              <a:gd name="T26" fmla="*/ 181199 w 1514475"/>
              <a:gd name="T27" fmla="*/ 1720262 h 1609726"/>
              <a:gd name="T28" fmla="*/ 194342 w 1514475"/>
              <a:gd name="T29" fmla="*/ 1730594 h 1609726"/>
              <a:gd name="T30" fmla="*/ 208738 w 1514475"/>
              <a:gd name="T31" fmla="*/ 1739049 h 1609726"/>
              <a:gd name="T32" fmla="*/ 225325 w 1514475"/>
              <a:gd name="T33" fmla="*/ 1743746 h 1609726"/>
              <a:gd name="T34" fmla="*/ 238156 w 1514475"/>
              <a:gd name="T35" fmla="*/ 1745624 h 1609726"/>
              <a:gd name="T36" fmla="*/ 246917 w 1514475"/>
              <a:gd name="T37" fmla="*/ 1745624 h 1609726"/>
              <a:gd name="T38" fmla="*/ 260062 w 1514475"/>
              <a:gd name="T39" fmla="*/ 1743746 h 1609726"/>
              <a:gd name="T40" fmla="*/ 276649 w 1514475"/>
              <a:gd name="T41" fmla="*/ 1739049 h 1609726"/>
              <a:gd name="T42" fmla="*/ 291356 w 1514475"/>
              <a:gd name="T43" fmla="*/ 1730594 h 1609726"/>
              <a:gd name="T44" fmla="*/ 303874 w 1514475"/>
              <a:gd name="T45" fmla="*/ 1720262 h 1609726"/>
              <a:gd name="T46" fmla="*/ 314828 w 1514475"/>
              <a:gd name="T47" fmla="*/ 1707424 h 1609726"/>
              <a:gd name="T48" fmla="*/ 322652 w 1514475"/>
              <a:gd name="T49" fmla="*/ 1692394 h 1609726"/>
              <a:gd name="T50" fmla="*/ 327971 w 1514475"/>
              <a:gd name="T51" fmla="*/ 1676425 h 1609726"/>
              <a:gd name="T52" fmla="*/ 329537 w 1514475"/>
              <a:gd name="T53" fmla="*/ 1663275 h 1609726"/>
              <a:gd name="T54" fmla="*/ 329537 w 1514475"/>
              <a:gd name="T55" fmla="*/ 1654194 h 1609726"/>
              <a:gd name="T56" fmla="*/ 327971 w 1514475"/>
              <a:gd name="T57" fmla="*/ 1641043 h 1609726"/>
              <a:gd name="T58" fmla="*/ 322652 w 1514475"/>
              <a:gd name="T59" fmla="*/ 1625075 h 1609726"/>
              <a:gd name="T60" fmla="*/ 314828 w 1514475"/>
              <a:gd name="T61" fmla="*/ 1610358 h 1609726"/>
              <a:gd name="T62" fmla="*/ 303874 w 1514475"/>
              <a:gd name="T63" fmla="*/ 1597207 h 1609726"/>
              <a:gd name="T64" fmla="*/ 291356 w 1514475"/>
              <a:gd name="T65" fmla="*/ 1586874 h 1609726"/>
              <a:gd name="T66" fmla="*/ 276649 w 1514475"/>
              <a:gd name="T67" fmla="*/ 1578733 h 1609726"/>
              <a:gd name="T68" fmla="*/ 260062 w 1514475"/>
              <a:gd name="T69" fmla="*/ 1573723 h 1609726"/>
              <a:gd name="T70" fmla="*/ 246917 w 1514475"/>
              <a:gd name="T71" fmla="*/ 1572158 h 1609726"/>
              <a:gd name="T72" fmla="*/ 1237718 w 1514475"/>
              <a:gd name="T73" fmla="*/ 777782 h 1609726"/>
              <a:gd name="T74" fmla="*/ 633724 w 1514475"/>
              <a:gd name="T75" fmla="*/ 1582178 h 1609726"/>
              <a:gd name="T76" fmla="*/ 1237718 w 1514475"/>
              <a:gd name="T77" fmla="*/ 777782 h 1609726"/>
              <a:gd name="T78" fmla="*/ 311698 w 1514475"/>
              <a:gd name="T79" fmla="*/ 1259980 h 1609726"/>
              <a:gd name="T80" fmla="*/ 1119735 w 1514475"/>
              <a:gd name="T81" fmla="*/ 651282 h 1609726"/>
              <a:gd name="T82" fmla="*/ 1032735 w 1514475"/>
              <a:gd name="T83" fmla="*/ 122116 h 1609726"/>
              <a:gd name="T84" fmla="*/ 759529 w 1514475"/>
              <a:gd name="T85" fmla="*/ 1903122 h 1609726"/>
              <a:gd name="T86" fmla="*/ 1878 w 1514475"/>
              <a:gd name="T87" fmla="*/ 1145067 h 1609726"/>
              <a:gd name="T88" fmla="*/ 620518 w 1514475"/>
              <a:gd name="T89" fmla="*/ 0 h 1609726"/>
              <a:gd name="T90" fmla="*/ 159549 w 1514475"/>
              <a:gd name="T91" fmla="*/ 847293 h 160972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514475" h="1609726">
                <a:moveTo>
                  <a:pt x="205124" y="1328209"/>
                </a:moveTo>
                <a:lnTo>
                  <a:pt x="201419" y="1328474"/>
                </a:lnTo>
                <a:lnTo>
                  <a:pt x="197713" y="1328474"/>
                </a:lnTo>
                <a:lnTo>
                  <a:pt x="190567" y="1329797"/>
                </a:lnTo>
                <a:lnTo>
                  <a:pt x="183156" y="1331649"/>
                </a:lnTo>
                <a:lnTo>
                  <a:pt x="176539" y="1334030"/>
                </a:lnTo>
                <a:lnTo>
                  <a:pt x="170187" y="1336941"/>
                </a:lnTo>
                <a:lnTo>
                  <a:pt x="164364" y="1340909"/>
                </a:lnTo>
                <a:lnTo>
                  <a:pt x="158541" y="1344878"/>
                </a:lnTo>
                <a:lnTo>
                  <a:pt x="153248" y="1349641"/>
                </a:lnTo>
                <a:lnTo>
                  <a:pt x="148748" y="1354932"/>
                </a:lnTo>
                <a:lnTo>
                  <a:pt x="144249" y="1360753"/>
                </a:lnTo>
                <a:lnTo>
                  <a:pt x="140808" y="1366839"/>
                </a:lnTo>
                <a:lnTo>
                  <a:pt x="137632" y="1373189"/>
                </a:lnTo>
                <a:lnTo>
                  <a:pt x="134985" y="1379803"/>
                </a:lnTo>
                <a:lnTo>
                  <a:pt x="133132" y="1386682"/>
                </a:lnTo>
                <a:lnTo>
                  <a:pt x="132338" y="1394091"/>
                </a:lnTo>
                <a:lnTo>
                  <a:pt x="131809" y="1397795"/>
                </a:lnTo>
                <a:lnTo>
                  <a:pt x="131809" y="1401499"/>
                </a:lnTo>
                <a:lnTo>
                  <a:pt x="131809" y="1405468"/>
                </a:lnTo>
                <a:lnTo>
                  <a:pt x="132338" y="1409172"/>
                </a:lnTo>
                <a:lnTo>
                  <a:pt x="133132" y="1416580"/>
                </a:lnTo>
                <a:lnTo>
                  <a:pt x="134985" y="1423459"/>
                </a:lnTo>
                <a:lnTo>
                  <a:pt x="137632" y="1430074"/>
                </a:lnTo>
                <a:lnTo>
                  <a:pt x="140808" y="1436689"/>
                </a:lnTo>
                <a:lnTo>
                  <a:pt x="144249" y="1442774"/>
                </a:lnTo>
                <a:lnTo>
                  <a:pt x="148748" y="1448595"/>
                </a:lnTo>
                <a:lnTo>
                  <a:pt x="153248" y="1453622"/>
                </a:lnTo>
                <a:lnTo>
                  <a:pt x="158541" y="1458384"/>
                </a:lnTo>
                <a:lnTo>
                  <a:pt x="164364" y="1462353"/>
                </a:lnTo>
                <a:lnTo>
                  <a:pt x="170187" y="1466322"/>
                </a:lnTo>
                <a:lnTo>
                  <a:pt x="176539" y="1469497"/>
                </a:lnTo>
                <a:lnTo>
                  <a:pt x="183156" y="1471878"/>
                </a:lnTo>
                <a:lnTo>
                  <a:pt x="190567" y="1473466"/>
                </a:lnTo>
                <a:lnTo>
                  <a:pt x="197713" y="1474789"/>
                </a:lnTo>
                <a:lnTo>
                  <a:pt x="201419" y="1475053"/>
                </a:lnTo>
                <a:lnTo>
                  <a:pt x="205124" y="1475053"/>
                </a:lnTo>
                <a:lnTo>
                  <a:pt x="208829" y="1475053"/>
                </a:lnTo>
                <a:lnTo>
                  <a:pt x="212800" y="1474789"/>
                </a:lnTo>
                <a:lnTo>
                  <a:pt x="219946" y="1473466"/>
                </a:lnTo>
                <a:lnTo>
                  <a:pt x="227092" y="1471878"/>
                </a:lnTo>
                <a:lnTo>
                  <a:pt x="233974" y="1469497"/>
                </a:lnTo>
                <a:lnTo>
                  <a:pt x="240326" y="1466322"/>
                </a:lnTo>
                <a:lnTo>
                  <a:pt x="246413" y="1462353"/>
                </a:lnTo>
                <a:lnTo>
                  <a:pt x="251972" y="1458384"/>
                </a:lnTo>
                <a:lnTo>
                  <a:pt x="257000" y="1453622"/>
                </a:lnTo>
                <a:lnTo>
                  <a:pt x="261765" y="1448595"/>
                </a:lnTo>
                <a:lnTo>
                  <a:pt x="266264" y="1442774"/>
                </a:lnTo>
                <a:lnTo>
                  <a:pt x="269705" y="1436689"/>
                </a:lnTo>
                <a:lnTo>
                  <a:pt x="272881" y="1430074"/>
                </a:lnTo>
                <a:lnTo>
                  <a:pt x="275528" y="1423459"/>
                </a:lnTo>
                <a:lnTo>
                  <a:pt x="277380" y="1416580"/>
                </a:lnTo>
                <a:lnTo>
                  <a:pt x="278439" y="1409172"/>
                </a:lnTo>
                <a:lnTo>
                  <a:pt x="278704" y="1405468"/>
                </a:lnTo>
                <a:lnTo>
                  <a:pt x="278704" y="1401499"/>
                </a:lnTo>
                <a:lnTo>
                  <a:pt x="278704" y="1397795"/>
                </a:lnTo>
                <a:lnTo>
                  <a:pt x="278439" y="1394091"/>
                </a:lnTo>
                <a:lnTo>
                  <a:pt x="277380" y="1386682"/>
                </a:lnTo>
                <a:lnTo>
                  <a:pt x="275528" y="1379803"/>
                </a:lnTo>
                <a:lnTo>
                  <a:pt x="272881" y="1373189"/>
                </a:lnTo>
                <a:lnTo>
                  <a:pt x="269705" y="1366839"/>
                </a:lnTo>
                <a:lnTo>
                  <a:pt x="266264" y="1360753"/>
                </a:lnTo>
                <a:lnTo>
                  <a:pt x="261765" y="1354932"/>
                </a:lnTo>
                <a:lnTo>
                  <a:pt x="257000" y="1349641"/>
                </a:lnTo>
                <a:lnTo>
                  <a:pt x="251972" y="1344878"/>
                </a:lnTo>
                <a:lnTo>
                  <a:pt x="246413" y="1340909"/>
                </a:lnTo>
                <a:lnTo>
                  <a:pt x="240326" y="1336941"/>
                </a:lnTo>
                <a:lnTo>
                  <a:pt x="233974" y="1334030"/>
                </a:lnTo>
                <a:lnTo>
                  <a:pt x="227092" y="1331649"/>
                </a:lnTo>
                <a:lnTo>
                  <a:pt x="219946" y="1329797"/>
                </a:lnTo>
                <a:lnTo>
                  <a:pt x="212800" y="1328474"/>
                </a:lnTo>
                <a:lnTo>
                  <a:pt x="208829" y="1328474"/>
                </a:lnTo>
                <a:lnTo>
                  <a:pt x="205124" y="1328209"/>
                </a:lnTo>
                <a:close/>
                <a:moveTo>
                  <a:pt x="1046793" y="657226"/>
                </a:moveTo>
                <a:lnTo>
                  <a:pt x="451537" y="1252539"/>
                </a:lnTo>
                <a:lnTo>
                  <a:pt x="535969" y="1336941"/>
                </a:lnTo>
                <a:lnTo>
                  <a:pt x="1131224" y="741893"/>
                </a:lnTo>
                <a:lnTo>
                  <a:pt x="1046793" y="657226"/>
                </a:lnTo>
                <a:close/>
                <a:moveTo>
                  <a:pt x="862314" y="465932"/>
                </a:moveTo>
                <a:lnTo>
                  <a:pt x="263617" y="1064684"/>
                </a:lnTo>
                <a:lnTo>
                  <a:pt x="348049" y="1149086"/>
                </a:lnTo>
                <a:lnTo>
                  <a:pt x="947010" y="550334"/>
                </a:lnTo>
                <a:lnTo>
                  <a:pt x="862314" y="465932"/>
                </a:lnTo>
                <a:close/>
                <a:moveTo>
                  <a:pt x="873430" y="103188"/>
                </a:moveTo>
                <a:lnTo>
                  <a:pt x="1514475" y="743480"/>
                </a:lnTo>
                <a:lnTo>
                  <a:pt x="642368" y="1608139"/>
                </a:lnTo>
                <a:lnTo>
                  <a:pt x="0" y="1609726"/>
                </a:lnTo>
                <a:lnTo>
                  <a:pt x="1588" y="967582"/>
                </a:lnTo>
                <a:lnTo>
                  <a:pt x="873430" y="103188"/>
                </a:lnTo>
                <a:close/>
                <a:moveTo>
                  <a:pt x="524800" y="0"/>
                </a:moveTo>
                <a:lnTo>
                  <a:pt x="760413" y="111713"/>
                </a:lnTo>
                <a:lnTo>
                  <a:pt x="134938" y="715963"/>
                </a:lnTo>
                <a:lnTo>
                  <a:pt x="5248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59858" y="3086620"/>
            <a:ext cx="2509893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ts val="15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4" name="KSO_Shape"/>
          <p:cNvSpPr/>
          <p:nvPr/>
        </p:nvSpPr>
        <p:spPr bwMode="auto">
          <a:xfrm>
            <a:off x="1681632" y="1840509"/>
            <a:ext cx="487860" cy="487858"/>
          </a:xfrm>
          <a:custGeom>
            <a:avLst/>
            <a:gdLst>
              <a:gd name="T0" fmla="*/ 1457935 w 3279"/>
              <a:gd name="T1" fmla="*/ 1800397 h 3279"/>
              <a:gd name="T2" fmla="*/ 336911 w 3279"/>
              <a:gd name="T3" fmla="*/ 1800397 h 3279"/>
              <a:gd name="T4" fmla="*/ 0 w 3279"/>
              <a:gd name="T5" fmla="*/ 1458876 h 3279"/>
              <a:gd name="T6" fmla="*/ 0 w 3279"/>
              <a:gd name="T7" fmla="*/ 0 h 3279"/>
              <a:gd name="T8" fmla="*/ 1332828 w 3279"/>
              <a:gd name="T9" fmla="*/ 0 h 3279"/>
              <a:gd name="T10" fmla="*/ 1332828 w 3279"/>
              <a:gd name="T11" fmla="*/ 107618 h 3279"/>
              <a:gd name="T12" fmla="*/ 1584139 w 3279"/>
              <a:gd name="T13" fmla="*/ 107618 h 3279"/>
              <a:gd name="T14" fmla="*/ 1584139 w 3279"/>
              <a:gd name="T15" fmla="*/ 107618 h 3279"/>
              <a:gd name="T16" fmla="*/ 1584139 w 3279"/>
              <a:gd name="T17" fmla="*/ 215235 h 3279"/>
              <a:gd name="T18" fmla="*/ 1682359 w 3279"/>
              <a:gd name="T19" fmla="*/ 215235 h 3279"/>
              <a:gd name="T20" fmla="*/ 1799235 w 3279"/>
              <a:gd name="T21" fmla="*/ 215235 h 3279"/>
              <a:gd name="T22" fmla="*/ 1799235 w 3279"/>
              <a:gd name="T23" fmla="*/ 1458876 h 3279"/>
              <a:gd name="T24" fmla="*/ 1457935 w 3279"/>
              <a:gd name="T25" fmla="*/ 1800397 h 3279"/>
              <a:gd name="T26" fmla="*/ 1189064 w 3279"/>
              <a:gd name="T27" fmla="*/ 143307 h 3279"/>
              <a:gd name="T28" fmla="*/ 143763 w 3279"/>
              <a:gd name="T29" fmla="*/ 143307 h 3279"/>
              <a:gd name="T30" fmla="*/ 143763 w 3279"/>
              <a:gd name="T31" fmla="*/ 1495115 h 3279"/>
              <a:gd name="T32" fmla="*/ 264480 w 3279"/>
              <a:gd name="T33" fmla="*/ 1620851 h 3279"/>
              <a:gd name="T34" fmla="*/ 1189064 w 3279"/>
              <a:gd name="T35" fmla="*/ 1620851 h 3279"/>
              <a:gd name="T36" fmla="*/ 1189064 w 3279"/>
              <a:gd name="T37" fmla="*/ 143307 h 3279"/>
              <a:gd name="T38" fmla="*/ 1687297 w 3279"/>
              <a:gd name="T39" fmla="*/ 322303 h 3279"/>
              <a:gd name="T40" fmla="*/ 1584139 w 3279"/>
              <a:gd name="T41" fmla="*/ 322303 h 3279"/>
              <a:gd name="T42" fmla="*/ 1584139 w 3279"/>
              <a:gd name="T43" fmla="*/ 1402871 h 3279"/>
              <a:gd name="T44" fmla="*/ 1514452 w 3279"/>
              <a:gd name="T45" fmla="*/ 1458876 h 3279"/>
              <a:gd name="T46" fmla="*/ 1440376 w 3279"/>
              <a:gd name="T47" fmla="*/ 1402871 h 3279"/>
              <a:gd name="T48" fmla="*/ 1440376 w 3279"/>
              <a:gd name="T49" fmla="*/ 215235 h 3279"/>
              <a:gd name="T50" fmla="*/ 1332828 w 3279"/>
              <a:gd name="T51" fmla="*/ 215235 h 3279"/>
              <a:gd name="T52" fmla="*/ 1332828 w 3279"/>
              <a:gd name="T53" fmla="*/ 1456680 h 3279"/>
              <a:gd name="T54" fmla="*/ 1514452 w 3279"/>
              <a:gd name="T55" fmla="*/ 1625244 h 3279"/>
              <a:gd name="T56" fmla="*/ 1687297 w 3279"/>
              <a:gd name="T57" fmla="*/ 1456680 h 3279"/>
              <a:gd name="T58" fmla="*/ 1687297 w 3279"/>
              <a:gd name="T59" fmla="*/ 322303 h 3279"/>
              <a:gd name="T60" fmla="*/ 323193 w 3279"/>
              <a:gd name="T61" fmla="*/ 1333139 h 3279"/>
              <a:gd name="T62" fmla="*/ 686442 w 3279"/>
              <a:gd name="T63" fmla="*/ 1333139 h 3279"/>
              <a:gd name="T64" fmla="*/ 686442 w 3279"/>
              <a:gd name="T65" fmla="*/ 1440757 h 3279"/>
              <a:gd name="T66" fmla="*/ 323193 w 3279"/>
              <a:gd name="T67" fmla="*/ 1440757 h 3279"/>
              <a:gd name="T68" fmla="*/ 323193 w 3279"/>
              <a:gd name="T69" fmla="*/ 1333139 h 3279"/>
              <a:gd name="T70" fmla="*/ 323193 w 3279"/>
              <a:gd name="T71" fmla="*/ 1113512 h 3279"/>
              <a:gd name="T72" fmla="*/ 789600 w 3279"/>
              <a:gd name="T73" fmla="*/ 1113512 h 3279"/>
              <a:gd name="T74" fmla="*/ 789600 w 3279"/>
              <a:gd name="T75" fmla="*/ 1225522 h 3279"/>
              <a:gd name="T76" fmla="*/ 323193 w 3279"/>
              <a:gd name="T77" fmla="*/ 1225522 h 3279"/>
              <a:gd name="T78" fmla="*/ 323193 w 3279"/>
              <a:gd name="T79" fmla="*/ 1113512 h 3279"/>
              <a:gd name="T80" fmla="*/ 1009635 w 3279"/>
              <a:gd name="T81" fmla="*/ 1225522 h 3279"/>
              <a:gd name="T82" fmla="*/ 897697 w 3279"/>
              <a:gd name="T83" fmla="*/ 1225522 h 3279"/>
              <a:gd name="T84" fmla="*/ 897697 w 3279"/>
              <a:gd name="T85" fmla="*/ 1113512 h 3279"/>
              <a:gd name="T86" fmla="*/ 1009635 w 3279"/>
              <a:gd name="T87" fmla="*/ 1113512 h 3279"/>
              <a:gd name="T88" fmla="*/ 1009635 w 3279"/>
              <a:gd name="T89" fmla="*/ 1225522 h 3279"/>
              <a:gd name="T90" fmla="*/ 789600 w 3279"/>
              <a:gd name="T91" fmla="*/ 897728 h 3279"/>
              <a:gd name="T92" fmla="*/ 1009635 w 3279"/>
              <a:gd name="T93" fmla="*/ 897728 h 3279"/>
              <a:gd name="T94" fmla="*/ 1009635 w 3279"/>
              <a:gd name="T95" fmla="*/ 1010287 h 3279"/>
              <a:gd name="T96" fmla="*/ 789600 w 3279"/>
              <a:gd name="T97" fmla="*/ 1010287 h 3279"/>
              <a:gd name="T98" fmla="*/ 789600 w 3279"/>
              <a:gd name="T99" fmla="*/ 897728 h 3279"/>
              <a:gd name="T100" fmla="*/ 323193 w 3279"/>
              <a:gd name="T101" fmla="*/ 327794 h 3279"/>
              <a:gd name="T102" fmla="*/ 1009635 w 3279"/>
              <a:gd name="T103" fmla="*/ 327794 h 3279"/>
              <a:gd name="T104" fmla="*/ 1009635 w 3279"/>
              <a:gd name="T105" fmla="*/ 790110 h 3279"/>
              <a:gd name="T106" fmla="*/ 323193 w 3279"/>
              <a:gd name="T107" fmla="*/ 790110 h 3279"/>
              <a:gd name="T108" fmla="*/ 323193 w 3279"/>
              <a:gd name="T109" fmla="*/ 327794 h 3279"/>
              <a:gd name="T110" fmla="*/ 682052 w 3279"/>
              <a:gd name="T111" fmla="*/ 1010287 h 3279"/>
              <a:gd name="T112" fmla="*/ 323193 w 3279"/>
              <a:gd name="T113" fmla="*/ 1010287 h 3279"/>
              <a:gd name="T114" fmla="*/ 323193 w 3279"/>
              <a:gd name="T115" fmla="*/ 897728 h 3279"/>
              <a:gd name="T116" fmla="*/ 682052 w 3279"/>
              <a:gd name="T117" fmla="*/ 897728 h 3279"/>
              <a:gd name="T118" fmla="*/ 682052 w 3279"/>
              <a:gd name="T119" fmla="*/ 1010287 h 327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279" h="3279">
                <a:moveTo>
                  <a:pt x="2657" y="3279"/>
                </a:moveTo>
                <a:cubicBezTo>
                  <a:pt x="614" y="3279"/>
                  <a:pt x="614" y="3279"/>
                  <a:pt x="614" y="3279"/>
                </a:cubicBezTo>
                <a:cubicBezTo>
                  <a:pt x="275" y="3279"/>
                  <a:pt x="0" y="2996"/>
                  <a:pt x="0" y="2657"/>
                </a:cubicBezTo>
                <a:cubicBezTo>
                  <a:pt x="0" y="0"/>
                  <a:pt x="0" y="0"/>
                  <a:pt x="0" y="0"/>
                </a:cubicBezTo>
                <a:cubicBezTo>
                  <a:pt x="2429" y="0"/>
                  <a:pt x="2429" y="0"/>
                  <a:pt x="2429" y="0"/>
                </a:cubicBezTo>
                <a:cubicBezTo>
                  <a:pt x="2429" y="196"/>
                  <a:pt x="2429" y="196"/>
                  <a:pt x="2429" y="196"/>
                </a:cubicBezTo>
                <a:cubicBezTo>
                  <a:pt x="2887" y="196"/>
                  <a:pt x="2887" y="196"/>
                  <a:pt x="2887" y="196"/>
                </a:cubicBezTo>
                <a:cubicBezTo>
                  <a:pt x="2887" y="196"/>
                  <a:pt x="2887" y="196"/>
                  <a:pt x="2887" y="196"/>
                </a:cubicBezTo>
                <a:cubicBezTo>
                  <a:pt x="2887" y="392"/>
                  <a:pt x="2887" y="392"/>
                  <a:pt x="2887" y="392"/>
                </a:cubicBezTo>
                <a:cubicBezTo>
                  <a:pt x="3066" y="392"/>
                  <a:pt x="3066" y="392"/>
                  <a:pt x="3066" y="392"/>
                </a:cubicBezTo>
                <a:cubicBezTo>
                  <a:pt x="3279" y="392"/>
                  <a:pt x="3279" y="392"/>
                  <a:pt x="3279" y="392"/>
                </a:cubicBezTo>
                <a:cubicBezTo>
                  <a:pt x="3279" y="2657"/>
                  <a:pt x="3279" y="2657"/>
                  <a:pt x="3279" y="2657"/>
                </a:cubicBezTo>
                <a:cubicBezTo>
                  <a:pt x="3279" y="2996"/>
                  <a:pt x="2996" y="3279"/>
                  <a:pt x="2657" y="3279"/>
                </a:cubicBezTo>
                <a:close/>
                <a:moveTo>
                  <a:pt x="2167" y="261"/>
                </a:moveTo>
                <a:cubicBezTo>
                  <a:pt x="262" y="261"/>
                  <a:pt x="262" y="261"/>
                  <a:pt x="262" y="261"/>
                </a:cubicBezTo>
                <a:cubicBezTo>
                  <a:pt x="262" y="2723"/>
                  <a:pt x="262" y="2723"/>
                  <a:pt x="262" y="2723"/>
                </a:cubicBezTo>
                <a:cubicBezTo>
                  <a:pt x="262" y="2836"/>
                  <a:pt x="370" y="2952"/>
                  <a:pt x="482" y="2952"/>
                </a:cubicBezTo>
                <a:cubicBezTo>
                  <a:pt x="2167" y="2952"/>
                  <a:pt x="2167" y="2952"/>
                  <a:pt x="2167" y="2952"/>
                </a:cubicBezTo>
                <a:lnTo>
                  <a:pt x="2167" y="261"/>
                </a:lnTo>
                <a:close/>
                <a:moveTo>
                  <a:pt x="3075" y="587"/>
                </a:moveTo>
                <a:cubicBezTo>
                  <a:pt x="2887" y="587"/>
                  <a:pt x="2887" y="587"/>
                  <a:pt x="2887" y="587"/>
                </a:cubicBezTo>
                <a:cubicBezTo>
                  <a:pt x="2887" y="2555"/>
                  <a:pt x="2887" y="2555"/>
                  <a:pt x="2887" y="2555"/>
                </a:cubicBezTo>
                <a:cubicBezTo>
                  <a:pt x="2887" y="2611"/>
                  <a:pt x="2816" y="2657"/>
                  <a:pt x="2760" y="2657"/>
                </a:cubicBezTo>
                <a:cubicBezTo>
                  <a:pt x="2703" y="2657"/>
                  <a:pt x="2625" y="2611"/>
                  <a:pt x="2625" y="2555"/>
                </a:cubicBezTo>
                <a:cubicBezTo>
                  <a:pt x="2625" y="392"/>
                  <a:pt x="2625" y="392"/>
                  <a:pt x="2625" y="392"/>
                </a:cubicBezTo>
                <a:cubicBezTo>
                  <a:pt x="2429" y="392"/>
                  <a:pt x="2429" y="392"/>
                  <a:pt x="2429" y="392"/>
                </a:cubicBezTo>
                <a:cubicBezTo>
                  <a:pt x="2429" y="2653"/>
                  <a:pt x="2429" y="2653"/>
                  <a:pt x="2429" y="2653"/>
                </a:cubicBezTo>
                <a:cubicBezTo>
                  <a:pt x="2429" y="2823"/>
                  <a:pt x="2590" y="2960"/>
                  <a:pt x="2760" y="2960"/>
                </a:cubicBezTo>
                <a:cubicBezTo>
                  <a:pt x="2929" y="2960"/>
                  <a:pt x="3075" y="2823"/>
                  <a:pt x="3075" y="2653"/>
                </a:cubicBezTo>
                <a:lnTo>
                  <a:pt x="3075" y="587"/>
                </a:lnTo>
                <a:close/>
                <a:moveTo>
                  <a:pt x="589" y="2428"/>
                </a:moveTo>
                <a:cubicBezTo>
                  <a:pt x="1251" y="2428"/>
                  <a:pt x="1251" y="2428"/>
                  <a:pt x="1251" y="2428"/>
                </a:cubicBezTo>
                <a:cubicBezTo>
                  <a:pt x="1251" y="2624"/>
                  <a:pt x="1251" y="2624"/>
                  <a:pt x="1251" y="2624"/>
                </a:cubicBezTo>
                <a:cubicBezTo>
                  <a:pt x="589" y="2624"/>
                  <a:pt x="589" y="2624"/>
                  <a:pt x="589" y="2624"/>
                </a:cubicBezTo>
                <a:lnTo>
                  <a:pt x="589" y="2428"/>
                </a:lnTo>
                <a:close/>
                <a:moveTo>
                  <a:pt x="589" y="2028"/>
                </a:moveTo>
                <a:cubicBezTo>
                  <a:pt x="1439" y="2028"/>
                  <a:pt x="1439" y="2028"/>
                  <a:pt x="1439" y="2028"/>
                </a:cubicBezTo>
                <a:cubicBezTo>
                  <a:pt x="1439" y="2232"/>
                  <a:pt x="1439" y="2232"/>
                  <a:pt x="1439" y="2232"/>
                </a:cubicBezTo>
                <a:cubicBezTo>
                  <a:pt x="589" y="2232"/>
                  <a:pt x="589" y="2232"/>
                  <a:pt x="589" y="2232"/>
                </a:cubicBezTo>
                <a:lnTo>
                  <a:pt x="589" y="2028"/>
                </a:lnTo>
                <a:close/>
                <a:moveTo>
                  <a:pt x="1840" y="2232"/>
                </a:moveTo>
                <a:cubicBezTo>
                  <a:pt x="1636" y="2232"/>
                  <a:pt x="1636" y="2232"/>
                  <a:pt x="1636" y="2232"/>
                </a:cubicBezTo>
                <a:cubicBezTo>
                  <a:pt x="1636" y="2028"/>
                  <a:pt x="1636" y="2028"/>
                  <a:pt x="1636" y="2028"/>
                </a:cubicBezTo>
                <a:cubicBezTo>
                  <a:pt x="1840" y="2028"/>
                  <a:pt x="1840" y="2028"/>
                  <a:pt x="1840" y="2028"/>
                </a:cubicBezTo>
                <a:lnTo>
                  <a:pt x="1840" y="2232"/>
                </a:lnTo>
                <a:close/>
                <a:moveTo>
                  <a:pt x="1439" y="1635"/>
                </a:moveTo>
                <a:cubicBezTo>
                  <a:pt x="1840" y="1635"/>
                  <a:pt x="1840" y="1635"/>
                  <a:pt x="1840" y="1635"/>
                </a:cubicBezTo>
                <a:cubicBezTo>
                  <a:pt x="1840" y="1840"/>
                  <a:pt x="1840" y="1840"/>
                  <a:pt x="1840" y="1840"/>
                </a:cubicBezTo>
                <a:cubicBezTo>
                  <a:pt x="1439" y="1840"/>
                  <a:pt x="1439" y="1840"/>
                  <a:pt x="1439" y="1840"/>
                </a:cubicBezTo>
                <a:lnTo>
                  <a:pt x="1439" y="1635"/>
                </a:lnTo>
                <a:close/>
                <a:moveTo>
                  <a:pt x="589" y="597"/>
                </a:moveTo>
                <a:cubicBezTo>
                  <a:pt x="1840" y="597"/>
                  <a:pt x="1840" y="597"/>
                  <a:pt x="1840" y="597"/>
                </a:cubicBezTo>
                <a:cubicBezTo>
                  <a:pt x="1840" y="1439"/>
                  <a:pt x="1840" y="1439"/>
                  <a:pt x="1840" y="1439"/>
                </a:cubicBezTo>
                <a:cubicBezTo>
                  <a:pt x="589" y="1439"/>
                  <a:pt x="589" y="1439"/>
                  <a:pt x="589" y="1439"/>
                </a:cubicBezTo>
                <a:lnTo>
                  <a:pt x="589" y="597"/>
                </a:lnTo>
                <a:close/>
                <a:moveTo>
                  <a:pt x="1243" y="1840"/>
                </a:moveTo>
                <a:cubicBezTo>
                  <a:pt x="589" y="1840"/>
                  <a:pt x="589" y="1840"/>
                  <a:pt x="589" y="1840"/>
                </a:cubicBezTo>
                <a:cubicBezTo>
                  <a:pt x="589" y="1635"/>
                  <a:pt x="589" y="1635"/>
                  <a:pt x="589" y="1635"/>
                </a:cubicBezTo>
                <a:cubicBezTo>
                  <a:pt x="1243" y="1635"/>
                  <a:pt x="1243" y="1635"/>
                  <a:pt x="1243" y="1635"/>
                </a:cubicBezTo>
                <a:lnTo>
                  <a:pt x="1243" y="18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0" name="文本框 42"/>
          <p:cNvSpPr txBox="1"/>
          <p:nvPr/>
        </p:nvSpPr>
        <p:spPr>
          <a:xfrm>
            <a:off x="3945558" y="2756301"/>
            <a:ext cx="129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研究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成果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338322" y="3086620"/>
            <a:ext cx="2509893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ts val="15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2" name="文本框 42"/>
          <p:cNvSpPr txBox="1"/>
          <p:nvPr/>
        </p:nvSpPr>
        <p:spPr>
          <a:xfrm>
            <a:off x="6591654" y="2756301"/>
            <a:ext cx="1295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研究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成果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5984418" y="3086620"/>
            <a:ext cx="2509893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ts val="15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4355213" y="1214080"/>
            <a:ext cx="3487413" cy="1929403"/>
          </a:xfrm>
          <a:prstGeom prst="rect">
            <a:avLst/>
          </a:prstGeom>
          <a:blipFill dpi="0" rotWithShape="1">
            <a:blip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2893508" y="3319157"/>
            <a:ext cx="1375151" cy="904846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206032" y="3551093"/>
            <a:ext cx="1678688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添加文字内容点击添加文字内容点击添加文字内容点击添加文字</a:t>
            </a:r>
            <a:r>
              <a:rPr lang="zh-CN" altLang="en-US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内容。</a:t>
            </a:r>
            <a:endParaRPr lang="zh-CN" altLang="en-US" sz="9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43"/>
          <p:cNvSpPr txBox="1">
            <a:spLocks noChangeArrowheads="1"/>
          </p:cNvSpPr>
          <p:nvPr/>
        </p:nvSpPr>
        <p:spPr bwMode="auto">
          <a:xfrm>
            <a:off x="1236653" y="3277549"/>
            <a:ext cx="144053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研究成果展示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301375" y="1214080"/>
            <a:ext cx="3053838" cy="192940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1482074" y="1755688"/>
            <a:ext cx="2597069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da-DK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单击此处输入文本，单击此处输入文本，单击此处输入文本，单击此处输入文本，单击此处输入文本，单击此处输入文本，单击此处</a:t>
            </a:r>
            <a:r>
              <a:rPr lang="zh-CN" altLang="da-DK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输入文本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在此输入相关文字，在此输入相关文字，在此输入相关文字， </a:t>
            </a:r>
            <a: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9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，。</a:t>
            </a:r>
            <a:endParaRPr lang="en-US" altLang="zh-CN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" name="文本框 40"/>
          <p:cNvSpPr txBox="1">
            <a:spLocks noChangeArrowheads="1"/>
          </p:cNvSpPr>
          <p:nvPr/>
        </p:nvSpPr>
        <p:spPr bwMode="auto">
          <a:xfrm>
            <a:off x="1482074" y="1414981"/>
            <a:ext cx="175336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</a:rPr>
              <a:t>研究成果展示</a:t>
            </a:r>
            <a:endParaRPr lang="zh-CN" altLang="en-US" sz="18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456226" y="3319157"/>
            <a:ext cx="1375151" cy="904846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4768750" y="3551093"/>
            <a:ext cx="1678688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添加文字内容点击添加文字内容点击添加文字内容点击添加文字</a:t>
            </a:r>
            <a:r>
              <a:rPr lang="zh-CN" altLang="en-US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内容。</a:t>
            </a:r>
            <a:endParaRPr lang="zh-CN" altLang="en-US" sz="9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43"/>
          <p:cNvSpPr txBox="1">
            <a:spLocks noChangeArrowheads="1"/>
          </p:cNvSpPr>
          <p:nvPr/>
        </p:nvSpPr>
        <p:spPr bwMode="auto">
          <a:xfrm>
            <a:off x="4799370" y="3277549"/>
            <a:ext cx="144053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研究成果展示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20" name="文本框 10"/>
          <p:cNvSpPr txBox="1"/>
          <p:nvPr/>
        </p:nvSpPr>
        <p:spPr>
          <a:xfrm>
            <a:off x="363780" y="310553"/>
            <a:ext cx="29741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研究成果展示与应用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results display and Application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1"/>
          <p:cNvSpPr txBox="1"/>
          <p:nvPr/>
        </p:nvSpPr>
        <p:spPr>
          <a:xfrm>
            <a:off x="3315073" y="1001330"/>
            <a:ext cx="251385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 04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矩形 29"/>
          <p:cNvSpPr/>
          <p:nvPr/>
        </p:nvSpPr>
        <p:spPr>
          <a:xfrm rot="10800000" flipV="1">
            <a:off x="0" y="1348739"/>
            <a:ext cx="9144000" cy="2411731"/>
          </a:xfrm>
          <a:custGeom>
            <a:avLst/>
            <a:gdLst>
              <a:gd name="connsiteX0" fmla="*/ 0 w 9144000"/>
              <a:gd name="connsiteY0" fmla="*/ 0 h 1800000"/>
              <a:gd name="connsiteX1" fmla="*/ 9144000 w 9144000"/>
              <a:gd name="connsiteY1" fmla="*/ 0 h 1800000"/>
              <a:gd name="connsiteX2" fmla="*/ 9144000 w 9144000"/>
              <a:gd name="connsiteY2" fmla="*/ 1800000 h 1800000"/>
              <a:gd name="connsiteX3" fmla="*/ 0 w 9144000"/>
              <a:gd name="connsiteY3" fmla="*/ 1800000 h 1800000"/>
              <a:gd name="connsiteX4" fmla="*/ 0 w 9144000"/>
              <a:gd name="connsiteY4" fmla="*/ 0 h 1800000"/>
              <a:gd name="connsiteX0-1" fmla="*/ 0 w 9144000"/>
              <a:gd name="connsiteY0-2" fmla="*/ 0 h 1800000"/>
              <a:gd name="connsiteX1-3" fmla="*/ 4560570 w 9144000"/>
              <a:gd name="connsiteY1-4" fmla="*/ 1199 h 1800000"/>
              <a:gd name="connsiteX2-5" fmla="*/ 9144000 w 9144000"/>
              <a:gd name="connsiteY2-6" fmla="*/ 0 h 1800000"/>
              <a:gd name="connsiteX3-7" fmla="*/ 9144000 w 9144000"/>
              <a:gd name="connsiteY3-8" fmla="*/ 1800000 h 1800000"/>
              <a:gd name="connsiteX4-9" fmla="*/ 0 w 9144000"/>
              <a:gd name="connsiteY4-10" fmla="*/ 1800000 h 1800000"/>
              <a:gd name="connsiteX5" fmla="*/ 0 w 9144000"/>
              <a:gd name="connsiteY5" fmla="*/ 0 h 1800000"/>
              <a:gd name="connsiteX0-11" fmla="*/ 0 w 9144000"/>
              <a:gd name="connsiteY0-12" fmla="*/ 0 h 1800000"/>
              <a:gd name="connsiteX1-13" fmla="*/ 9144000 w 9144000"/>
              <a:gd name="connsiteY1-14" fmla="*/ 0 h 1800000"/>
              <a:gd name="connsiteX2-15" fmla="*/ 9144000 w 9144000"/>
              <a:gd name="connsiteY2-16" fmla="*/ 1800000 h 1800000"/>
              <a:gd name="connsiteX3-17" fmla="*/ 0 w 9144000"/>
              <a:gd name="connsiteY3-18" fmla="*/ 1800000 h 1800000"/>
              <a:gd name="connsiteX4-19" fmla="*/ 0 w 9144000"/>
              <a:gd name="connsiteY4-20" fmla="*/ 0 h 1800000"/>
              <a:gd name="connsiteX0-21" fmla="*/ 0 w 9144000"/>
              <a:gd name="connsiteY0-22" fmla="*/ 0 h 1800000"/>
              <a:gd name="connsiteX1-23" fmla="*/ 4549140 w 9144000"/>
              <a:gd name="connsiteY1-24" fmla="*/ 1199 h 1800000"/>
              <a:gd name="connsiteX2-25" fmla="*/ 9144000 w 9144000"/>
              <a:gd name="connsiteY2-26" fmla="*/ 0 h 1800000"/>
              <a:gd name="connsiteX3-27" fmla="*/ 9144000 w 9144000"/>
              <a:gd name="connsiteY3-28" fmla="*/ 1800000 h 1800000"/>
              <a:gd name="connsiteX4-29" fmla="*/ 0 w 9144000"/>
              <a:gd name="connsiteY4-30" fmla="*/ 1800000 h 1800000"/>
              <a:gd name="connsiteX5-31" fmla="*/ 0 w 9144000"/>
              <a:gd name="connsiteY5-32" fmla="*/ 0 h 1800000"/>
              <a:gd name="connsiteX0-33" fmla="*/ 0 w 9144000"/>
              <a:gd name="connsiteY0-34" fmla="*/ 215971 h 2015971"/>
              <a:gd name="connsiteX1-35" fmla="*/ 4549140 w 9144000"/>
              <a:gd name="connsiteY1-36" fmla="*/ 0 h 2015971"/>
              <a:gd name="connsiteX2-37" fmla="*/ 9144000 w 9144000"/>
              <a:gd name="connsiteY2-38" fmla="*/ 215971 h 2015971"/>
              <a:gd name="connsiteX3-39" fmla="*/ 9144000 w 9144000"/>
              <a:gd name="connsiteY3-40" fmla="*/ 2015971 h 2015971"/>
              <a:gd name="connsiteX4-41" fmla="*/ 0 w 9144000"/>
              <a:gd name="connsiteY4-42" fmla="*/ 2015971 h 2015971"/>
              <a:gd name="connsiteX5-43" fmla="*/ 0 w 9144000"/>
              <a:gd name="connsiteY5-44" fmla="*/ 215971 h 2015971"/>
              <a:gd name="connsiteX0-45" fmla="*/ 0 w 9144000"/>
              <a:gd name="connsiteY0-46" fmla="*/ 215971 h 2015971"/>
              <a:gd name="connsiteX1-47" fmla="*/ 4549140 w 9144000"/>
              <a:gd name="connsiteY1-48" fmla="*/ 0 h 2015971"/>
              <a:gd name="connsiteX2-49" fmla="*/ 9144000 w 9144000"/>
              <a:gd name="connsiteY2-50" fmla="*/ 215971 h 2015971"/>
              <a:gd name="connsiteX3-51" fmla="*/ 9144000 w 9144000"/>
              <a:gd name="connsiteY3-52" fmla="*/ 2015971 h 2015971"/>
              <a:gd name="connsiteX4-53" fmla="*/ 4526280 w 9144000"/>
              <a:gd name="connsiteY4-54" fmla="*/ 2011681 h 2015971"/>
              <a:gd name="connsiteX5-55" fmla="*/ 0 w 9144000"/>
              <a:gd name="connsiteY5-56" fmla="*/ 2015971 h 2015971"/>
              <a:gd name="connsiteX6" fmla="*/ 0 w 9144000"/>
              <a:gd name="connsiteY6" fmla="*/ 215971 h 2015971"/>
              <a:gd name="connsiteX0-57" fmla="*/ 0 w 9144000"/>
              <a:gd name="connsiteY0-58" fmla="*/ 215971 h 2308861"/>
              <a:gd name="connsiteX1-59" fmla="*/ 4549140 w 9144000"/>
              <a:gd name="connsiteY1-60" fmla="*/ 0 h 2308861"/>
              <a:gd name="connsiteX2-61" fmla="*/ 9144000 w 9144000"/>
              <a:gd name="connsiteY2-62" fmla="*/ 215971 h 2308861"/>
              <a:gd name="connsiteX3-63" fmla="*/ 9144000 w 9144000"/>
              <a:gd name="connsiteY3-64" fmla="*/ 2015971 h 2308861"/>
              <a:gd name="connsiteX4-65" fmla="*/ 4526280 w 9144000"/>
              <a:gd name="connsiteY4-66" fmla="*/ 2308861 h 2308861"/>
              <a:gd name="connsiteX5-67" fmla="*/ 0 w 9144000"/>
              <a:gd name="connsiteY5-68" fmla="*/ 2015971 h 2308861"/>
              <a:gd name="connsiteX6-69" fmla="*/ 0 w 9144000"/>
              <a:gd name="connsiteY6-70" fmla="*/ 215971 h 2308861"/>
              <a:gd name="connsiteX0-71" fmla="*/ 0 w 9144000"/>
              <a:gd name="connsiteY0-72" fmla="*/ 318841 h 2411731"/>
              <a:gd name="connsiteX1-73" fmla="*/ 4537710 w 9144000"/>
              <a:gd name="connsiteY1-74" fmla="*/ 0 h 2411731"/>
              <a:gd name="connsiteX2-75" fmla="*/ 9144000 w 9144000"/>
              <a:gd name="connsiteY2-76" fmla="*/ 318841 h 2411731"/>
              <a:gd name="connsiteX3-77" fmla="*/ 9144000 w 9144000"/>
              <a:gd name="connsiteY3-78" fmla="*/ 2118841 h 2411731"/>
              <a:gd name="connsiteX4-79" fmla="*/ 4526280 w 9144000"/>
              <a:gd name="connsiteY4-80" fmla="*/ 2411731 h 2411731"/>
              <a:gd name="connsiteX5-81" fmla="*/ 0 w 9144000"/>
              <a:gd name="connsiteY5-82" fmla="*/ 2118841 h 2411731"/>
              <a:gd name="connsiteX6-83" fmla="*/ 0 w 9144000"/>
              <a:gd name="connsiteY6-84" fmla="*/ 318841 h 2411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69" y="connsiteY6-70"/>
              </a:cxn>
            </a:cxnLst>
            <a:rect l="l" t="t" r="r" b="b"/>
            <a:pathLst>
              <a:path w="9144000" h="2411731">
                <a:moveTo>
                  <a:pt x="0" y="318841"/>
                </a:moveTo>
                <a:lnTo>
                  <a:pt x="4537710" y="0"/>
                </a:lnTo>
                <a:lnTo>
                  <a:pt x="9144000" y="318841"/>
                </a:lnTo>
                <a:lnTo>
                  <a:pt x="9144000" y="2118841"/>
                </a:lnTo>
                <a:lnTo>
                  <a:pt x="4526280" y="2411731"/>
                </a:lnTo>
                <a:lnTo>
                  <a:pt x="0" y="2118841"/>
                </a:lnTo>
                <a:lnTo>
                  <a:pt x="0" y="31884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5000">
                <a:schemeClr val="bg1">
                  <a:alpha val="0"/>
                </a:schemeClr>
              </a:gs>
              <a:gs pos="3500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10800000" flipV="1">
            <a:off x="0" y="1667581"/>
            <a:ext cx="9144000" cy="180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45"/>
          <p:cNvSpPr txBox="1"/>
          <p:nvPr/>
        </p:nvSpPr>
        <p:spPr>
          <a:xfrm>
            <a:off x="2791328" y="4434628"/>
            <a:ext cx="356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Talents come from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diligence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, </a:t>
            </a:r>
            <a:r>
              <a:rPr lang="en-US" altLang="zh-CN" sz="1100" dirty="0" err="1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qzuserl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 </a:t>
            </a:r>
            <a:endParaRPr lang="en-US" altLang="zh-CN" sz="1100" dirty="0" smtClean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  <a:p>
            <a:pPr algn="ctr"/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and 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knowledge is gained by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accumulation.</a:t>
            </a:r>
            <a:endParaRPr lang="en-US" altLang="zh-CN" sz="1100" b="1" spc="600" dirty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574944" y="356240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25" name="等腰三角形 24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8" name="文本框 10"/>
          <p:cNvSpPr txBox="1"/>
          <p:nvPr/>
        </p:nvSpPr>
        <p:spPr>
          <a:xfrm>
            <a:off x="2402735" y="2121305"/>
            <a:ext cx="43385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相关建议与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总结</a:t>
            </a:r>
            <a:endParaRPr lang="en-US" altLang="zh-CN" sz="3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Relevant suggestions and summarization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10"/>
          <p:cNvSpPr txBox="1"/>
          <p:nvPr/>
        </p:nvSpPr>
        <p:spPr>
          <a:xfrm>
            <a:off x="363780" y="310553"/>
            <a:ext cx="28153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相关建议与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总结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Relevant suggestions and summarization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Text Placeholder 2"/>
          <p:cNvSpPr txBox="1"/>
          <p:nvPr/>
        </p:nvSpPr>
        <p:spPr>
          <a:xfrm>
            <a:off x="1015753" y="2765043"/>
            <a:ext cx="1388460" cy="256326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相关建议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 Placeholder 2"/>
          <p:cNvSpPr txBox="1"/>
          <p:nvPr/>
        </p:nvSpPr>
        <p:spPr>
          <a:xfrm>
            <a:off x="2941703" y="2765043"/>
            <a:ext cx="1388460" cy="256326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相关建议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 Placeholder 2"/>
          <p:cNvSpPr txBox="1"/>
          <p:nvPr/>
        </p:nvSpPr>
        <p:spPr>
          <a:xfrm>
            <a:off x="4823933" y="2765043"/>
            <a:ext cx="1388460" cy="256326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相关建议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Text Placeholder 2"/>
          <p:cNvSpPr txBox="1"/>
          <p:nvPr/>
        </p:nvSpPr>
        <p:spPr>
          <a:xfrm>
            <a:off x="6725497" y="2765043"/>
            <a:ext cx="1388460" cy="256326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相关建议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MH_Text_1"/>
          <p:cNvSpPr txBox="1"/>
          <p:nvPr/>
        </p:nvSpPr>
        <p:spPr>
          <a:xfrm>
            <a:off x="956736" y="3187086"/>
            <a:ext cx="1516907" cy="75825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9" name="MH_Text_1"/>
          <p:cNvSpPr txBox="1"/>
          <p:nvPr/>
        </p:nvSpPr>
        <p:spPr>
          <a:xfrm>
            <a:off x="2899837" y="3187086"/>
            <a:ext cx="1516907" cy="75825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MH_Text_1"/>
          <p:cNvSpPr txBox="1"/>
          <p:nvPr/>
        </p:nvSpPr>
        <p:spPr>
          <a:xfrm>
            <a:off x="4765692" y="3187086"/>
            <a:ext cx="1516907" cy="75825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MH_Text_1"/>
          <p:cNvSpPr txBox="1"/>
          <p:nvPr/>
        </p:nvSpPr>
        <p:spPr>
          <a:xfrm>
            <a:off x="6670357" y="3187086"/>
            <a:ext cx="1516907" cy="75825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ct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泪滴形 16"/>
          <p:cNvSpPr/>
          <p:nvPr/>
        </p:nvSpPr>
        <p:spPr>
          <a:xfrm rot="8100000">
            <a:off x="1308283" y="1499371"/>
            <a:ext cx="990908" cy="990908"/>
          </a:xfrm>
          <a:prstGeom prst="teardrop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Freeform 36"/>
          <p:cNvSpPr>
            <a:spLocks noEditPoints="1"/>
          </p:cNvSpPr>
          <p:nvPr/>
        </p:nvSpPr>
        <p:spPr>
          <a:xfrm>
            <a:off x="1528485" y="1795626"/>
            <a:ext cx="523974" cy="39839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286" h="217">
                <a:moveTo>
                  <a:pt x="100" y="62"/>
                </a:moveTo>
                <a:cubicBezTo>
                  <a:pt x="89" y="53"/>
                  <a:pt x="89" y="53"/>
                  <a:pt x="89" y="53"/>
                </a:cubicBezTo>
                <a:cubicBezTo>
                  <a:pt x="102" y="38"/>
                  <a:pt x="122" y="28"/>
                  <a:pt x="144" y="28"/>
                </a:cubicBezTo>
                <a:cubicBezTo>
                  <a:pt x="165" y="28"/>
                  <a:pt x="184" y="37"/>
                  <a:pt x="197" y="51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187" y="60"/>
                  <a:pt x="187" y="60"/>
                  <a:pt x="187" y="60"/>
                </a:cubicBezTo>
                <a:cubicBezTo>
                  <a:pt x="176" y="49"/>
                  <a:pt x="161" y="41"/>
                  <a:pt x="144" y="41"/>
                </a:cubicBezTo>
                <a:cubicBezTo>
                  <a:pt x="126" y="41"/>
                  <a:pt x="110" y="50"/>
                  <a:pt x="100" y="62"/>
                </a:cubicBezTo>
                <a:close/>
                <a:moveTo>
                  <a:pt x="110" y="71"/>
                </a:moveTo>
                <a:cubicBezTo>
                  <a:pt x="120" y="80"/>
                  <a:pt x="120" y="80"/>
                  <a:pt x="120" y="80"/>
                </a:cubicBezTo>
                <a:cubicBezTo>
                  <a:pt x="126" y="73"/>
                  <a:pt x="134" y="69"/>
                  <a:pt x="144" y="69"/>
                </a:cubicBezTo>
                <a:cubicBezTo>
                  <a:pt x="153" y="69"/>
                  <a:pt x="160" y="72"/>
                  <a:pt x="166" y="78"/>
                </a:cubicBezTo>
                <a:cubicBezTo>
                  <a:pt x="176" y="69"/>
                  <a:pt x="176" y="69"/>
                  <a:pt x="176" y="69"/>
                </a:cubicBezTo>
                <a:cubicBezTo>
                  <a:pt x="168" y="60"/>
                  <a:pt x="157" y="55"/>
                  <a:pt x="144" y="55"/>
                </a:cubicBezTo>
                <a:cubicBezTo>
                  <a:pt x="130" y="55"/>
                  <a:pt x="118" y="61"/>
                  <a:pt x="110" y="71"/>
                </a:cubicBezTo>
                <a:close/>
                <a:moveTo>
                  <a:pt x="144" y="82"/>
                </a:moveTo>
                <a:cubicBezTo>
                  <a:pt x="135" y="82"/>
                  <a:pt x="128" y="90"/>
                  <a:pt x="128" y="99"/>
                </a:cubicBezTo>
                <a:cubicBezTo>
                  <a:pt x="128" y="108"/>
                  <a:pt x="135" y="115"/>
                  <a:pt x="144" y="115"/>
                </a:cubicBezTo>
                <a:cubicBezTo>
                  <a:pt x="153" y="115"/>
                  <a:pt x="160" y="108"/>
                  <a:pt x="160" y="99"/>
                </a:cubicBezTo>
                <a:cubicBezTo>
                  <a:pt x="160" y="90"/>
                  <a:pt x="153" y="82"/>
                  <a:pt x="144" y="82"/>
                </a:cubicBezTo>
                <a:close/>
                <a:moveTo>
                  <a:pt x="275" y="206"/>
                </a:moveTo>
                <a:cubicBezTo>
                  <a:pt x="11" y="206"/>
                  <a:pt x="11" y="206"/>
                  <a:pt x="11" y="206"/>
                </a:cubicBezTo>
                <a:cubicBezTo>
                  <a:pt x="8" y="206"/>
                  <a:pt x="5" y="205"/>
                  <a:pt x="2" y="204"/>
                </a:cubicBezTo>
                <a:cubicBezTo>
                  <a:pt x="2" y="207"/>
                  <a:pt x="2" y="217"/>
                  <a:pt x="11" y="217"/>
                </a:cubicBezTo>
                <a:cubicBezTo>
                  <a:pt x="13" y="217"/>
                  <a:pt x="273" y="217"/>
                  <a:pt x="275" y="217"/>
                </a:cubicBezTo>
                <a:cubicBezTo>
                  <a:pt x="284" y="217"/>
                  <a:pt x="284" y="207"/>
                  <a:pt x="284" y="204"/>
                </a:cubicBezTo>
                <a:cubicBezTo>
                  <a:pt x="281" y="205"/>
                  <a:pt x="278" y="206"/>
                  <a:pt x="275" y="206"/>
                </a:cubicBezTo>
                <a:close/>
                <a:moveTo>
                  <a:pt x="282" y="177"/>
                </a:moveTo>
                <a:cubicBezTo>
                  <a:pt x="255" y="134"/>
                  <a:pt x="255" y="134"/>
                  <a:pt x="255" y="134"/>
                </a:cubicBezTo>
                <a:cubicBezTo>
                  <a:pt x="255" y="21"/>
                  <a:pt x="255" y="21"/>
                  <a:pt x="255" y="21"/>
                </a:cubicBezTo>
                <a:cubicBezTo>
                  <a:pt x="255" y="9"/>
                  <a:pt x="245" y="0"/>
                  <a:pt x="234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1" y="0"/>
                  <a:pt x="31" y="9"/>
                  <a:pt x="31" y="21"/>
                </a:cubicBezTo>
                <a:cubicBezTo>
                  <a:pt x="31" y="134"/>
                  <a:pt x="31" y="134"/>
                  <a:pt x="31" y="134"/>
                </a:cubicBezTo>
                <a:cubicBezTo>
                  <a:pt x="4" y="177"/>
                  <a:pt x="4" y="177"/>
                  <a:pt x="4" y="177"/>
                </a:cubicBezTo>
                <a:cubicBezTo>
                  <a:pt x="1" y="181"/>
                  <a:pt x="0" y="185"/>
                  <a:pt x="2" y="189"/>
                </a:cubicBezTo>
                <a:cubicBezTo>
                  <a:pt x="4" y="192"/>
                  <a:pt x="7" y="194"/>
                  <a:pt x="11" y="194"/>
                </a:cubicBezTo>
                <a:cubicBezTo>
                  <a:pt x="275" y="194"/>
                  <a:pt x="275" y="194"/>
                  <a:pt x="275" y="194"/>
                </a:cubicBezTo>
                <a:cubicBezTo>
                  <a:pt x="279" y="194"/>
                  <a:pt x="283" y="192"/>
                  <a:pt x="284" y="188"/>
                </a:cubicBezTo>
                <a:cubicBezTo>
                  <a:pt x="286" y="184"/>
                  <a:pt x="284" y="180"/>
                  <a:pt x="282" y="177"/>
                </a:cubicBezTo>
                <a:close/>
                <a:moveTo>
                  <a:pt x="46" y="24"/>
                </a:moveTo>
                <a:cubicBezTo>
                  <a:pt x="46" y="22"/>
                  <a:pt x="47" y="19"/>
                  <a:pt x="49" y="17"/>
                </a:cubicBezTo>
                <a:cubicBezTo>
                  <a:pt x="51" y="15"/>
                  <a:pt x="53" y="14"/>
                  <a:pt x="56" y="14"/>
                </a:cubicBezTo>
                <a:cubicBezTo>
                  <a:pt x="230" y="14"/>
                  <a:pt x="230" y="14"/>
                  <a:pt x="230" y="14"/>
                </a:cubicBezTo>
                <a:cubicBezTo>
                  <a:pt x="233" y="14"/>
                  <a:pt x="235" y="15"/>
                  <a:pt x="237" y="17"/>
                </a:cubicBezTo>
                <a:cubicBezTo>
                  <a:pt x="239" y="19"/>
                  <a:pt x="240" y="22"/>
                  <a:pt x="240" y="24"/>
                </a:cubicBezTo>
                <a:cubicBezTo>
                  <a:pt x="240" y="120"/>
                  <a:pt x="240" y="120"/>
                  <a:pt x="240" y="120"/>
                </a:cubicBezTo>
                <a:cubicBezTo>
                  <a:pt x="240" y="123"/>
                  <a:pt x="239" y="125"/>
                  <a:pt x="237" y="127"/>
                </a:cubicBezTo>
                <a:cubicBezTo>
                  <a:pt x="235" y="129"/>
                  <a:pt x="233" y="130"/>
                  <a:pt x="230" y="130"/>
                </a:cubicBezTo>
                <a:cubicBezTo>
                  <a:pt x="228" y="130"/>
                  <a:pt x="56" y="130"/>
                  <a:pt x="56" y="130"/>
                </a:cubicBezTo>
                <a:cubicBezTo>
                  <a:pt x="53" y="130"/>
                  <a:pt x="51" y="129"/>
                  <a:pt x="49" y="127"/>
                </a:cubicBezTo>
                <a:cubicBezTo>
                  <a:pt x="47" y="125"/>
                  <a:pt x="46" y="123"/>
                  <a:pt x="46" y="120"/>
                </a:cubicBezTo>
                <a:lnTo>
                  <a:pt x="46" y="24"/>
                </a:lnTo>
                <a:close/>
                <a:moveTo>
                  <a:pt x="43" y="143"/>
                </a:moveTo>
                <a:cubicBezTo>
                  <a:pt x="243" y="143"/>
                  <a:pt x="243" y="143"/>
                  <a:pt x="243" y="143"/>
                </a:cubicBezTo>
                <a:cubicBezTo>
                  <a:pt x="248" y="151"/>
                  <a:pt x="248" y="151"/>
                  <a:pt x="248" y="151"/>
                </a:cubicBezTo>
                <a:cubicBezTo>
                  <a:pt x="38" y="151"/>
                  <a:pt x="38" y="151"/>
                  <a:pt x="38" y="151"/>
                </a:cubicBezTo>
                <a:lnTo>
                  <a:pt x="43" y="143"/>
                </a:lnTo>
                <a:close/>
                <a:moveTo>
                  <a:pt x="34" y="157"/>
                </a:moveTo>
                <a:cubicBezTo>
                  <a:pt x="252" y="157"/>
                  <a:pt x="252" y="157"/>
                  <a:pt x="252" y="157"/>
                </a:cubicBezTo>
                <a:cubicBezTo>
                  <a:pt x="257" y="165"/>
                  <a:pt x="257" y="165"/>
                  <a:pt x="257" y="165"/>
                </a:cubicBezTo>
                <a:cubicBezTo>
                  <a:pt x="29" y="165"/>
                  <a:pt x="29" y="165"/>
                  <a:pt x="29" y="165"/>
                </a:cubicBezTo>
                <a:lnTo>
                  <a:pt x="34" y="157"/>
                </a:lnTo>
                <a:close/>
                <a:moveTo>
                  <a:pt x="97" y="179"/>
                </a:moveTo>
                <a:cubicBezTo>
                  <a:pt x="20" y="179"/>
                  <a:pt x="20" y="179"/>
                  <a:pt x="20" y="179"/>
                </a:cubicBezTo>
                <a:cubicBezTo>
                  <a:pt x="25" y="171"/>
                  <a:pt x="25" y="171"/>
                  <a:pt x="25" y="171"/>
                </a:cubicBezTo>
                <a:cubicBezTo>
                  <a:pt x="100" y="171"/>
                  <a:pt x="100" y="171"/>
                  <a:pt x="100" y="171"/>
                </a:cubicBezTo>
                <a:lnTo>
                  <a:pt x="97" y="179"/>
                </a:lnTo>
                <a:close/>
                <a:moveTo>
                  <a:pt x="189" y="179"/>
                </a:moveTo>
                <a:cubicBezTo>
                  <a:pt x="186" y="171"/>
                  <a:pt x="186" y="171"/>
                  <a:pt x="186" y="171"/>
                </a:cubicBezTo>
                <a:cubicBezTo>
                  <a:pt x="261" y="171"/>
                  <a:pt x="261" y="171"/>
                  <a:pt x="261" y="171"/>
                </a:cubicBezTo>
                <a:cubicBezTo>
                  <a:pt x="266" y="179"/>
                  <a:pt x="266" y="179"/>
                  <a:pt x="266" y="179"/>
                </a:cubicBezTo>
                <a:lnTo>
                  <a:pt x="189" y="17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泪滴形 23"/>
          <p:cNvSpPr/>
          <p:nvPr/>
        </p:nvSpPr>
        <p:spPr>
          <a:xfrm rot="8100000">
            <a:off x="3107313" y="1499371"/>
            <a:ext cx="990908" cy="990908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" name="Freeform 28"/>
          <p:cNvSpPr>
            <a:spLocks noEditPoints="1"/>
          </p:cNvSpPr>
          <p:nvPr/>
        </p:nvSpPr>
        <p:spPr>
          <a:xfrm>
            <a:off x="3381902" y="1762463"/>
            <a:ext cx="465165" cy="46516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207" h="207">
                <a:moveTo>
                  <a:pt x="137" y="51"/>
                </a:moveTo>
                <a:cubicBezTo>
                  <a:pt x="153" y="51"/>
                  <a:pt x="153" y="51"/>
                  <a:pt x="153" y="51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41" y="120"/>
                  <a:pt x="141" y="125"/>
                  <a:pt x="142" y="128"/>
                </a:cubicBezTo>
                <a:cubicBezTo>
                  <a:pt x="143" y="132"/>
                  <a:pt x="146" y="133"/>
                  <a:pt x="150" y="133"/>
                </a:cubicBezTo>
                <a:cubicBezTo>
                  <a:pt x="154" y="133"/>
                  <a:pt x="158" y="132"/>
                  <a:pt x="161" y="130"/>
                </a:cubicBezTo>
                <a:cubicBezTo>
                  <a:pt x="165" y="129"/>
                  <a:pt x="169" y="126"/>
                  <a:pt x="172" y="122"/>
                </a:cubicBezTo>
                <a:cubicBezTo>
                  <a:pt x="175" y="118"/>
                  <a:pt x="177" y="114"/>
                  <a:pt x="179" y="108"/>
                </a:cubicBezTo>
                <a:cubicBezTo>
                  <a:pt x="181" y="102"/>
                  <a:pt x="182" y="95"/>
                  <a:pt x="182" y="87"/>
                </a:cubicBezTo>
                <a:cubicBezTo>
                  <a:pt x="182" y="76"/>
                  <a:pt x="180" y="66"/>
                  <a:pt x="176" y="58"/>
                </a:cubicBezTo>
                <a:cubicBezTo>
                  <a:pt x="172" y="50"/>
                  <a:pt x="167" y="44"/>
                  <a:pt x="161" y="38"/>
                </a:cubicBezTo>
                <a:cubicBezTo>
                  <a:pt x="154" y="33"/>
                  <a:pt x="146" y="29"/>
                  <a:pt x="137" y="27"/>
                </a:cubicBezTo>
                <a:cubicBezTo>
                  <a:pt x="128" y="24"/>
                  <a:pt x="119" y="23"/>
                  <a:pt x="109" y="23"/>
                </a:cubicBezTo>
                <a:cubicBezTo>
                  <a:pt x="97" y="23"/>
                  <a:pt x="86" y="25"/>
                  <a:pt x="76" y="30"/>
                </a:cubicBezTo>
                <a:cubicBezTo>
                  <a:pt x="65" y="34"/>
                  <a:pt x="57" y="40"/>
                  <a:pt x="49" y="47"/>
                </a:cubicBezTo>
                <a:cubicBezTo>
                  <a:pt x="42" y="55"/>
                  <a:pt x="36" y="63"/>
                  <a:pt x="31" y="74"/>
                </a:cubicBezTo>
                <a:cubicBezTo>
                  <a:pt x="27" y="84"/>
                  <a:pt x="25" y="95"/>
                  <a:pt x="25" y="107"/>
                </a:cubicBezTo>
                <a:cubicBezTo>
                  <a:pt x="25" y="119"/>
                  <a:pt x="27" y="129"/>
                  <a:pt x="30" y="139"/>
                </a:cubicBezTo>
                <a:cubicBezTo>
                  <a:pt x="34" y="148"/>
                  <a:pt x="39" y="156"/>
                  <a:pt x="46" y="163"/>
                </a:cubicBezTo>
                <a:cubicBezTo>
                  <a:pt x="53" y="169"/>
                  <a:pt x="61" y="174"/>
                  <a:pt x="71" y="178"/>
                </a:cubicBezTo>
                <a:cubicBezTo>
                  <a:pt x="81" y="181"/>
                  <a:pt x="93" y="183"/>
                  <a:pt x="106" y="183"/>
                </a:cubicBezTo>
                <a:cubicBezTo>
                  <a:pt x="110" y="183"/>
                  <a:pt x="115" y="183"/>
                  <a:pt x="121" y="182"/>
                </a:cubicBezTo>
                <a:cubicBezTo>
                  <a:pt x="127" y="181"/>
                  <a:pt x="132" y="179"/>
                  <a:pt x="136" y="177"/>
                </a:cubicBezTo>
                <a:cubicBezTo>
                  <a:pt x="143" y="199"/>
                  <a:pt x="143" y="199"/>
                  <a:pt x="143" y="199"/>
                </a:cubicBezTo>
                <a:cubicBezTo>
                  <a:pt x="137" y="202"/>
                  <a:pt x="131" y="204"/>
                  <a:pt x="124" y="205"/>
                </a:cubicBezTo>
                <a:cubicBezTo>
                  <a:pt x="118" y="206"/>
                  <a:pt x="110" y="207"/>
                  <a:pt x="102" y="207"/>
                </a:cubicBezTo>
                <a:cubicBezTo>
                  <a:pt x="87" y="207"/>
                  <a:pt x="74" y="205"/>
                  <a:pt x="61" y="200"/>
                </a:cubicBezTo>
                <a:cubicBezTo>
                  <a:pt x="49" y="196"/>
                  <a:pt x="38" y="190"/>
                  <a:pt x="29" y="182"/>
                </a:cubicBezTo>
                <a:cubicBezTo>
                  <a:pt x="20" y="173"/>
                  <a:pt x="13" y="163"/>
                  <a:pt x="7" y="151"/>
                </a:cubicBezTo>
                <a:cubicBezTo>
                  <a:pt x="2" y="138"/>
                  <a:pt x="0" y="124"/>
                  <a:pt x="0" y="108"/>
                </a:cubicBezTo>
                <a:cubicBezTo>
                  <a:pt x="0" y="91"/>
                  <a:pt x="3" y="76"/>
                  <a:pt x="9" y="63"/>
                </a:cubicBezTo>
                <a:cubicBezTo>
                  <a:pt x="14" y="50"/>
                  <a:pt x="22" y="38"/>
                  <a:pt x="32" y="29"/>
                </a:cubicBezTo>
                <a:cubicBezTo>
                  <a:pt x="42" y="20"/>
                  <a:pt x="54" y="12"/>
                  <a:pt x="67" y="7"/>
                </a:cubicBezTo>
                <a:cubicBezTo>
                  <a:pt x="80" y="2"/>
                  <a:pt x="94" y="0"/>
                  <a:pt x="109" y="0"/>
                </a:cubicBezTo>
                <a:cubicBezTo>
                  <a:pt x="123" y="0"/>
                  <a:pt x="136" y="2"/>
                  <a:pt x="148" y="6"/>
                </a:cubicBezTo>
                <a:cubicBezTo>
                  <a:pt x="160" y="10"/>
                  <a:pt x="170" y="15"/>
                  <a:pt x="179" y="23"/>
                </a:cubicBezTo>
                <a:cubicBezTo>
                  <a:pt x="188" y="30"/>
                  <a:pt x="195" y="40"/>
                  <a:pt x="200" y="50"/>
                </a:cubicBezTo>
                <a:cubicBezTo>
                  <a:pt x="205" y="61"/>
                  <a:pt x="207" y="74"/>
                  <a:pt x="207" y="87"/>
                </a:cubicBezTo>
                <a:cubicBezTo>
                  <a:pt x="207" y="97"/>
                  <a:pt x="205" y="106"/>
                  <a:pt x="202" y="115"/>
                </a:cubicBezTo>
                <a:cubicBezTo>
                  <a:pt x="199" y="123"/>
                  <a:pt x="194" y="130"/>
                  <a:pt x="188" y="137"/>
                </a:cubicBezTo>
                <a:cubicBezTo>
                  <a:pt x="182" y="143"/>
                  <a:pt x="175" y="148"/>
                  <a:pt x="167" y="151"/>
                </a:cubicBezTo>
                <a:cubicBezTo>
                  <a:pt x="159" y="155"/>
                  <a:pt x="151" y="157"/>
                  <a:pt x="141" y="157"/>
                </a:cubicBezTo>
                <a:cubicBezTo>
                  <a:pt x="138" y="157"/>
                  <a:pt x="134" y="156"/>
                  <a:pt x="131" y="156"/>
                </a:cubicBezTo>
                <a:cubicBezTo>
                  <a:pt x="128" y="155"/>
                  <a:pt x="125" y="153"/>
                  <a:pt x="123" y="151"/>
                </a:cubicBezTo>
                <a:cubicBezTo>
                  <a:pt x="121" y="149"/>
                  <a:pt x="119" y="147"/>
                  <a:pt x="118" y="144"/>
                </a:cubicBezTo>
                <a:cubicBezTo>
                  <a:pt x="117" y="140"/>
                  <a:pt x="116" y="137"/>
                  <a:pt x="117" y="132"/>
                </a:cubicBezTo>
                <a:cubicBezTo>
                  <a:pt x="116" y="132"/>
                  <a:pt x="116" y="132"/>
                  <a:pt x="116" y="132"/>
                </a:cubicBezTo>
                <a:cubicBezTo>
                  <a:pt x="114" y="135"/>
                  <a:pt x="111" y="138"/>
                  <a:pt x="109" y="141"/>
                </a:cubicBezTo>
                <a:cubicBezTo>
                  <a:pt x="106" y="144"/>
                  <a:pt x="103" y="147"/>
                  <a:pt x="100" y="149"/>
                </a:cubicBezTo>
                <a:cubicBezTo>
                  <a:pt x="97" y="152"/>
                  <a:pt x="93" y="153"/>
                  <a:pt x="89" y="155"/>
                </a:cubicBezTo>
                <a:cubicBezTo>
                  <a:pt x="86" y="156"/>
                  <a:pt x="81" y="157"/>
                  <a:pt x="77" y="157"/>
                </a:cubicBezTo>
                <a:cubicBezTo>
                  <a:pt x="73" y="157"/>
                  <a:pt x="70" y="156"/>
                  <a:pt x="66" y="154"/>
                </a:cubicBezTo>
                <a:cubicBezTo>
                  <a:pt x="63" y="153"/>
                  <a:pt x="60" y="151"/>
                  <a:pt x="58" y="148"/>
                </a:cubicBezTo>
                <a:cubicBezTo>
                  <a:pt x="55" y="145"/>
                  <a:pt x="53" y="141"/>
                  <a:pt x="52" y="137"/>
                </a:cubicBezTo>
                <a:cubicBezTo>
                  <a:pt x="51" y="133"/>
                  <a:pt x="50" y="129"/>
                  <a:pt x="50" y="124"/>
                </a:cubicBezTo>
                <a:cubicBezTo>
                  <a:pt x="50" y="114"/>
                  <a:pt x="51" y="105"/>
                  <a:pt x="54" y="96"/>
                </a:cubicBezTo>
                <a:cubicBezTo>
                  <a:pt x="57" y="87"/>
                  <a:pt x="62" y="80"/>
                  <a:pt x="67" y="73"/>
                </a:cubicBezTo>
                <a:cubicBezTo>
                  <a:pt x="72" y="66"/>
                  <a:pt x="78" y="60"/>
                  <a:pt x="85" y="56"/>
                </a:cubicBezTo>
                <a:cubicBezTo>
                  <a:pt x="92" y="52"/>
                  <a:pt x="99" y="50"/>
                  <a:pt x="107" y="50"/>
                </a:cubicBezTo>
                <a:cubicBezTo>
                  <a:pt x="112" y="50"/>
                  <a:pt x="117" y="51"/>
                  <a:pt x="120" y="52"/>
                </a:cubicBezTo>
                <a:cubicBezTo>
                  <a:pt x="124" y="54"/>
                  <a:pt x="127" y="56"/>
                  <a:pt x="130" y="59"/>
                </a:cubicBezTo>
                <a:lnTo>
                  <a:pt x="137" y="51"/>
                </a:lnTo>
                <a:close/>
                <a:moveTo>
                  <a:pt x="123" y="79"/>
                </a:moveTo>
                <a:cubicBezTo>
                  <a:pt x="121" y="77"/>
                  <a:pt x="119" y="76"/>
                  <a:pt x="117" y="75"/>
                </a:cubicBezTo>
                <a:cubicBezTo>
                  <a:pt x="115" y="74"/>
                  <a:pt x="112" y="74"/>
                  <a:pt x="109" y="74"/>
                </a:cubicBezTo>
                <a:cubicBezTo>
                  <a:pt x="104" y="74"/>
                  <a:pt x="100" y="75"/>
                  <a:pt x="96" y="78"/>
                </a:cubicBezTo>
                <a:cubicBezTo>
                  <a:pt x="92" y="80"/>
                  <a:pt x="89" y="83"/>
                  <a:pt x="86" y="88"/>
                </a:cubicBezTo>
                <a:cubicBezTo>
                  <a:pt x="84" y="92"/>
                  <a:pt x="81" y="96"/>
                  <a:pt x="80" y="101"/>
                </a:cubicBezTo>
                <a:cubicBezTo>
                  <a:pt x="78" y="106"/>
                  <a:pt x="78" y="111"/>
                  <a:pt x="78" y="116"/>
                </a:cubicBezTo>
                <a:cubicBezTo>
                  <a:pt x="78" y="121"/>
                  <a:pt x="79" y="125"/>
                  <a:pt x="81" y="128"/>
                </a:cubicBezTo>
                <a:cubicBezTo>
                  <a:pt x="83" y="132"/>
                  <a:pt x="86" y="133"/>
                  <a:pt x="91" y="133"/>
                </a:cubicBezTo>
                <a:cubicBezTo>
                  <a:pt x="93" y="133"/>
                  <a:pt x="96" y="133"/>
                  <a:pt x="98" y="131"/>
                </a:cubicBezTo>
                <a:cubicBezTo>
                  <a:pt x="100" y="130"/>
                  <a:pt x="103" y="128"/>
                  <a:pt x="105" y="126"/>
                </a:cubicBezTo>
                <a:cubicBezTo>
                  <a:pt x="107" y="124"/>
                  <a:pt x="110" y="122"/>
                  <a:pt x="112" y="119"/>
                </a:cubicBezTo>
                <a:cubicBezTo>
                  <a:pt x="114" y="116"/>
                  <a:pt x="116" y="113"/>
                  <a:pt x="117" y="110"/>
                </a:cubicBezTo>
                <a:lnTo>
                  <a:pt x="123" y="79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泪滴形 27"/>
          <p:cNvSpPr/>
          <p:nvPr/>
        </p:nvSpPr>
        <p:spPr>
          <a:xfrm rot="8100000">
            <a:off x="4925963" y="1499371"/>
            <a:ext cx="990908" cy="990908"/>
          </a:xfrm>
          <a:prstGeom prst="teardrop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Freeform 12"/>
          <p:cNvSpPr>
            <a:spLocks noEditPoints="1"/>
          </p:cNvSpPr>
          <p:nvPr/>
        </p:nvSpPr>
        <p:spPr>
          <a:xfrm>
            <a:off x="5195246" y="1750967"/>
            <a:ext cx="462070" cy="486832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96" h="101">
                <a:moveTo>
                  <a:pt x="20" y="86"/>
                </a:moveTo>
                <a:cubicBezTo>
                  <a:pt x="12" y="78"/>
                  <a:pt x="8" y="68"/>
                  <a:pt x="7" y="58"/>
                </a:cubicBezTo>
                <a:cubicBezTo>
                  <a:pt x="7" y="48"/>
                  <a:pt x="10" y="38"/>
                  <a:pt x="18" y="29"/>
                </a:cubicBezTo>
                <a:cubicBezTo>
                  <a:pt x="24" y="22"/>
                  <a:pt x="33" y="18"/>
                  <a:pt x="42" y="17"/>
                </a:cubicBezTo>
                <a:cubicBezTo>
                  <a:pt x="41" y="9"/>
                  <a:pt x="41" y="9"/>
                  <a:pt x="41" y="9"/>
                </a:cubicBezTo>
                <a:cubicBezTo>
                  <a:pt x="36" y="10"/>
                  <a:pt x="36" y="10"/>
                  <a:pt x="36" y="10"/>
                </a:cubicBezTo>
                <a:cubicBezTo>
                  <a:pt x="35" y="5"/>
                  <a:pt x="35" y="5"/>
                  <a:pt x="35" y="5"/>
                </a:cubicBezTo>
                <a:cubicBezTo>
                  <a:pt x="48" y="3"/>
                  <a:pt x="48" y="3"/>
                  <a:pt x="48" y="3"/>
                </a:cubicBezTo>
                <a:cubicBezTo>
                  <a:pt x="49" y="8"/>
                  <a:pt x="49" y="8"/>
                  <a:pt x="49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46" y="16"/>
                  <a:pt x="46" y="16"/>
                  <a:pt x="46" y="16"/>
                </a:cubicBezTo>
                <a:cubicBezTo>
                  <a:pt x="56" y="16"/>
                  <a:pt x="66" y="19"/>
                  <a:pt x="74" y="27"/>
                </a:cubicBezTo>
                <a:cubicBezTo>
                  <a:pt x="82" y="34"/>
                  <a:pt x="87" y="44"/>
                  <a:pt x="87" y="54"/>
                </a:cubicBezTo>
                <a:cubicBezTo>
                  <a:pt x="88" y="65"/>
                  <a:pt x="84" y="75"/>
                  <a:pt x="77" y="83"/>
                </a:cubicBezTo>
                <a:cubicBezTo>
                  <a:pt x="76" y="84"/>
                  <a:pt x="76" y="84"/>
                  <a:pt x="75" y="85"/>
                </a:cubicBezTo>
                <a:cubicBezTo>
                  <a:pt x="79" y="101"/>
                  <a:pt x="79" y="101"/>
                  <a:pt x="79" y="101"/>
                </a:cubicBezTo>
                <a:cubicBezTo>
                  <a:pt x="74" y="101"/>
                  <a:pt x="74" y="101"/>
                  <a:pt x="74" y="101"/>
                </a:cubicBezTo>
                <a:cubicBezTo>
                  <a:pt x="63" y="93"/>
                  <a:pt x="63" y="93"/>
                  <a:pt x="63" y="93"/>
                </a:cubicBezTo>
                <a:cubicBezTo>
                  <a:pt x="59" y="95"/>
                  <a:pt x="54" y="96"/>
                  <a:pt x="49" y="96"/>
                </a:cubicBezTo>
                <a:cubicBezTo>
                  <a:pt x="44" y="96"/>
                  <a:pt x="38" y="95"/>
                  <a:pt x="32" y="93"/>
                </a:cubicBezTo>
                <a:cubicBezTo>
                  <a:pt x="22" y="101"/>
                  <a:pt x="22" y="101"/>
                  <a:pt x="22" y="101"/>
                </a:cubicBezTo>
                <a:cubicBezTo>
                  <a:pt x="17" y="101"/>
                  <a:pt x="17" y="101"/>
                  <a:pt x="17" y="101"/>
                </a:cubicBezTo>
                <a:cubicBezTo>
                  <a:pt x="21" y="86"/>
                  <a:pt x="21" y="86"/>
                  <a:pt x="21" y="86"/>
                </a:cubicBezTo>
                <a:cubicBezTo>
                  <a:pt x="20" y="86"/>
                  <a:pt x="20" y="86"/>
                  <a:pt x="20" y="86"/>
                </a:cubicBezTo>
                <a:close/>
                <a:moveTo>
                  <a:pt x="82" y="6"/>
                </a:moveTo>
                <a:cubicBezTo>
                  <a:pt x="74" y="3"/>
                  <a:pt x="66" y="5"/>
                  <a:pt x="60" y="11"/>
                </a:cubicBezTo>
                <a:cubicBezTo>
                  <a:pt x="92" y="31"/>
                  <a:pt x="92" y="31"/>
                  <a:pt x="92" y="31"/>
                </a:cubicBezTo>
                <a:cubicBezTo>
                  <a:pt x="96" y="24"/>
                  <a:pt x="94" y="15"/>
                  <a:pt x="88" y="9"/>
                </a:cubicBezTo>
                <a:cubicBezTo>
                  <a:pt x="92" y="3"/>
                  <a:pt x="92" y="3"/>
                  <a:pt x="92" y="3"/>
                </a:cubicBezTo>
                <a:cubicBezTo>
                  <a:pt x="86" y="0"/>
                  <a:pt x="86" y="0"/>
                  <a:pt x="86" y="0"/>
                </a:cubicBezTo>
                <a:cubicBezTo>
                  <a:pt x="82" y="6"/>
                  <a:pt x="82" y="6"/>
                  <a:pt x="82" y="6"/>
                </a:cubicBezTo>
                <a:close/>
                <a:moveTo>
                  <a:pt x="14" y="6"/>
                </a:moveTo>
                <a:cubicBezTo>
                  <a:pt x="10" y="0"/>
                  <a:pt x="10" y="0"/>
                  <a:pt x="10" y="0"/>
                </a:cubicBezTo>
                <a:cubicBezTo>
                  <a:pt x="4" y="3"/>
                  <a:pt x="4" y="3"/>
                  <a:pt x="4" y="3"/>
                </a:cubicBezTo>
                <a:cubicBezTo>
                  <a:pt x="8" y="9"/>
                  <a:pt x="8" y="9"/>
                  <a:pt x="8" y="9"/>
                </a:cubicBezTo>
                <a:cubicBezTo>
                  <a:pt x="2" y="15"/>
                  <a:pt x="0" y="24"/>
                  <a:pt x="4" y="31"/>
                </a:cubicBezTo>
                <a:cubicBezTo>
                  <a:pt x="36" y="11"/>
                  <a:pt x="36" y="11"/>
                  <a:pt x="36" y="11"/>
                </a:cubicBezTo>
                <a:cubicBezTo>
                  <a:pt x="30" y="5"/>
                  <a:pt x="21" y="3"/>
                  <a:pt x="14" y="6"/>
                </a:cubicBezTo>
                <a:close/>
                <a:moveTo>
                  <a:pt x="43" y="54"/>
                </a:moveTo>
                <a:cubicBezTo>
                  <a:pt x="42" y="55"/>
                  <a:pt x="42" y="55"/>
                  <a:pt x="42" y="56"/>
                </a:cubicBezTo>
                <a:cubicBezTo>
                  <a:pt x="35" y="57"/>
                  <a:pt x="28" y="58"/>
                  <a:pt x="22" y="61"/>
                </a:cubicBezTo>
                <a:cubicBezTo>
                  <a:pt x="22" y="62"/>
                  <a:pt x="22" y="63"/>
                  <a:pt x="22" y="64"/>
                </a:cubicBezTo>
                <a:cubicBezTo>
                  <a:pt x="29" y="63"/>
                  <a:pt x="37" y="62"/>
                  <a:pt x="43" y="59"/>
                </a:cubicBezTo>
                <a:cubicBezTo>
                  <a:pt x="44" y="60"/>
                  <a:pt x="45" y="61"/>
                  <a:pt x="46" y="61"/>
                </a:cubicBezTo>
                <a:cubicBezTo>
                  <a:pt x="49" y="62"/>
                  <a:pt x="53" y="61"/>
                  <a:pt x="54" y="58"/>
                </a:cubicBezTo>
                <a:cubicBezTo>
                  <a:pt x="55" y="55"/>
                  <a:pt x="53" y="51"/>
                  <a:pt x="50" y="50"/>
                </a:cubicBezTo>
                <a:cubicBezTo>
                  <a:pt x="50" y="50"/>
                  <a:pt x="49" y="50"/>
                  <a:pt x="49" y="50"/>
                </a:cubicBezTo>
                <a:cubicBezTo>
                  <a:pt x="47" y="46"/>
                  <a:pt x="44" y="41"/>
                  <a:pt x="41" y="37"/>
                </a:cubicBezTo>
                <a:cubicBezTo>
                  <a:pt x="40" y="38"/>
                  <a:pt x="39" y="39"/>
                  <a:pt x="38" y="39"/>
                </a:cubicBezTo>
                <a:cubicBezTo>
                  <a:pt x="39" y="44"/>
                  <a:pt x="41" y="48"/>
                  <a:pt x="44" y="52"/>
                </a:cubicBezTo>
                <a:cubicBezTo>
                  <a:pt x="43" y="52"/>
                  <a:pt x="43" y="53"/>
                  <a:pt x="43" y="54"/>
                </a:cubicBezTo>
                <a:close/>
                <a:moveTo>
                  <a:pt x="18" y="58"/>
                </a:moveTo>
                <a:cubicBezTo>
                  <a:pt x="19" y="65"/>
                  <a:pt x="22" y="72"/>
                  <a:pt x="28" y="78"/>
                </a:cubicBezTo>
                <a:cubicBezTo>
                  <a:pt x="34" y="83"/>
                  <a:pt x="41" y="86"/>
                  <a:pt x="49" y="85"/>
                </a:cubicBezTo>
                <a:cubicBezTo>
                  <a:pt x="56" y="85"/>
                  <a:pt x="63" y="82"/>
                  <a:pt x="69" y="76"/>
                </a:cubicBezTo>
                <a:cubicBezTo>
                  <a:pt x="74" y="70"/>
                  <a:pt x="77" y="62"/>
                  <a:pt x="76" y="55"/>
                </a:cubicBezTo>
                <a:cubicBezTo>
                  <a:pt x="76" y="47"/>
                  <a:pt x="73" y="40"/>
                  <a:pt x="67" y="35"/>
                </a:cubicBezTo>
                <a:cubicBezTo>
                  <a:pt x="61" y="29"/>
                  <a:pt x="53" y="27"/>
                  <a:pt x="46" y="27"/>
                </a:cubicBezTo>
                <a:cubicBezTo>
                  <a:pt x="38" y="28"/>
                  <a:pt x="31" y="31"/>
                  <a:pt x="26" y="37"/>
                </a:cubicBezTo>
                <a:cubicBezTo>
                  <a:pt x="20" y="43"/>
                  <a:pt x="18" y="50"/>
                  <a:pt x="18" y="5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泪滴形 34"/>
          <p:cNvSpPr/>
          <p:nvPr/>
        </p:nvSpPr>
        <p:spPr>
          <a:xfrm rot="8100000">
            <a:off x="6765185" y="1499371"/>
            <a:ext cx="990908" cy="990908"/>
          </a:xfrm>
          <a:prstGeom prst="teardrop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6" name="Freeform 10"/>
          <p:cNvSpPr>
            <a:spLocks noEditPoints="1"/>
          </p:cNvSpPr>
          <p:nvPr/>
        </p:nvSpPr>
        <p:spPr>
          <a:xfrm>
            <a:off x="7061440" y="1742124"/>
            <a:ext cx="445267" cy="504961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90" h="102">
                <a:moveTo>
                  <a:pt x="14" y="40"/>
                </a:moveTo>
                <a:cubicBezTo>
                  <a:pt x="65" y="40"/>
                  <a:pt x="65" y="40"/>
                  <a:pt x="65" y="40"/>
                </a:cubicBezTo>
                <a:cubicBezTo>
                  <a:pt x="72" y="40"/>
                  <a:pt x="79" y="47"/>
                  <a:pt x="79" y="54"/>
                </a:cubicBezTo>
                <a:cubicBezTo>
                  <a:pt x="79" y="63"/>
                  <a:pt x="79" y="63"/>
                  <a:pt x="79" y="63"/>
                </a:cubicBezTo>
                <a:cubicBezTo>
                  <a:pt x="44" y="63"/>
                  <a:pt x="44" y="63"/>
                  <a:pt x="44" y="63"/>
                </a:cubicBezTo>
                <a:cubicBezTo>
                  <a:pt x="44" y="81"/>
                  <a:pt x="44" y="81"/>
                  <a:pt x="44" y="81"/>
                </a:cubicBezTo>
                <a:cubicBezTo>
                  <a:pt x="79" y="81"/>
                  <a:pt x="79" y="81"/>
                  <a:pt x="79" y="81"/>
                </a:cubicBezTo>
                <a:cubicBezTo>
                  <a:pt x="79" y="89"/>
                  <a:pt x="79" y="89"/>
                  <a:pt x="79" y="89"/>
                </a:cubicBezTo>
                <a:cubicBezTo>
                  <a:pt x="79" y="96"/>
                  <a:pt x="72" y="102"/>
                  <a:pt x="65" y="102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6"/>
                  <a:pt x="0" y="35"/>
                  <a:pt x="0" y="35"/>
                </a:cubicBezTo>
                <a:cubicBezTo>
                  <a:pt x="0" y="33"/>
                  <a:pt x="0" y="30"/>
                  <a:pt x="1" y="28"/>
                </a:cubicBezTo>
                <a:cubicBezTo>
                  <a:pt x="3" y="24"/>
                  <a:pt x="5" y="22"/>
                  <a:pt x="7" y="20"/>
                </a:cubicBezTo>
                <a:cubicBezTo>
                  <a:pt x="8" y="19"/>
                  <a:pt x="8" y="19"/>
                  <a:pt x="8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30" y="19"/>
                  <a:pt x="30" y="19"/>
                  <a:pt x="30" y="19"/>
                </a:cubicBezTo>
                <a:cubicBezTo>
                  <a:pt x="45" y="3"/>
                  <a:pt x="45" y="3"/>
                  <a:pt x="45" y="3"/>
                </a:cubicBezTo>
                <a:cubicBezTo>
                  <a:pt x="48" y="0"/>
                  <a:pt x="48" y="0"/>
                  <a:pt x="48" y="0"/>
                </a:cubicBezTo>
                <a:cubicBezTo>
                  <a:pt x="51" y="3"/>
                  <a:pt x="51" y="3"/>
                  <a:pt x="51" y="3"/>
                </a:cubicBezTo>
                <a:cubicBezTo>
                  <a:pt x="70" y="19"/>
                  <a:pt x="70" y="19"/>
                  <a:pt x="70" y="19"/>
                </a:cubicBezTo>
                <a:cubicBezTo>
                  <a:pt x="74" y="19"/>
                  <a:pt x="74" y="19"/>
                  <a:pt x="74" y="19"/>
                </a:cubicBezTo>
                <a:cubicBezTo>
                  <a:pt x="74" y="23"/>
                  <a:pt x="74" y="23"/>
                  <a:pt x="74" y="23"/>
                </a:cubicBezTo>
                <a:cubicBezTo>
                  <a:pt x="87" y="34"/>
                  <a:pt x="87" y="34"/>
                  <a:pt x="87" y="34"/>
                </a:cubicBezTo>
                <a:cubicBezTo>
                  <a:pt x="90" y="37"/>
                  <a:pt x="90" y="37"/>
                  <a:pt x="90" y="37"/>
                </a:cubicBezTo>
                <a:cubicBezTo>
                  <a:pt x="81" y="47"/>
                  <a:pt x="81" y="47"/>
                  <a:pt x="81" y="47"/>
                </a:cubicBezTo>
                <a:cubicBezTo>
                  <a:pt x="75" y="41"/>
                  <a:pt x="75" y="41"/>
                  <a:pt x="75" y="41"/>
                </a:cubicBezTo>
                <a:cubicBezTo>
                  <a:pt x="78" y="38"/>
                  <a:pt x="78" y="38"/>
                  <a:pt x="78" y="38"/>
                </a:cubicBezTo>
                <a:cubicBezTo>
                  <a:pt x="49" y="12"/>
                  <a:pt x="49" y="12"/>
                  <a:pt x="49" y="12"/>
                </a:cubicBezTo>
                <a:cubicBezTo>
                  <a:pt x="25" y="37"/>
                  <a:pt x="25" y="37"/>
                  <a:pt x="25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22" y="28"/>
                  <a:pt x="22" y="28"/>
                  <a:pt x="22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10" y="29"/>
                  <a:pt x="10" y="30"/>
                  <a:pt x="9" y="31"/>
                </a:cubicBezTo>
                <a:cubicBezTo>
                  <a:pt x="9" y="32"/>
                  <a:pt x="9" y="33"/>
                  <a:pt x="9" y="34"/>
                </a:cubicBezTo>
                <a:cubicBezTo>
                  <a:pt x="9" y="36"/>
                  <a:pt x="9" y="37"/>
                  <a:pt x="10" y="38"/>
                </a:cubicBezTo>
                <a:cubicBezTo>
                  <a:pt x="11" y="39"/>
                  <a:pt x="12" y="40"/>
                  <a:pt x="14" y="40"/>
                </a:cubicBezTo>
                <a:close/>
                <a:moveTo>
                  <a:pt x="57" y="67"/>
                </a:moveTo>
                <a:cubicBezTo>
                  <a:pt x="53" y="67"/>
                  <a:pt x="51" y="69"/>
                  <a:pt x="51" y="73"/>
                </a:cubicBezTo>
                <a:cubicBezTo>
                  <a:pt x="51" y="76"/>
                  <a:pt x="53" y="79"/>
                  <a:pt x="57" y="79"/>
                </a:cubicBezTo>
                <a:cubicBezTo>
                  <a:pt x="60" y="79"/>
                  <a:pt x="63" y="76"/>
                  <a:pt x="63" y="73"/>
                </a:cubicBezTo>
                <a:cubicBezTo>
                  <a:pt x="63" y="69"/>
                  <a:pt x="60" y="67"/>
                  <a:pt x="57" y="6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0">
        <p14:pan dir="u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MH_Other_1"/>
          <p:cNvSpPr/>
          <p:nvPr>
            <p:custDataLst>
              <p:tags r:id="rId1"/>
            </p:custDataLst>
          </p:nvPr>
        </p:nvSpPr>
        <p:spPr>
          <a:xfrm>
            <a:off x="3609137" y="1739900"/>
            <a:ext cx="1925726" cy="1925726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lang="zh-HK" altLang="en-US">
              <a:solidFill>
                <a:srgbClr val="FFFFFF"/>
              </a:solidFill>
              <a:ea typeface="PMingLiU" panose="02020500000000000000" pitchFamily="18" charset="-120"/>
            </a:endParaRPr>
          </a:p>
        </p:txBody>
      </p:sp>
      <p:sp>
        <p:nvSpPr>
          <p:cNvPr id="75" name="MH_Other_2"/>
          <p:cNvSpPr/>
          <p:nvPr>
            <p:custDataLst>
              <p:tags r:id="rId2"/>
            </p:custDataLst>
          </p:nvPr>
        </p:nvSpPr>
        <p:spPr bwMode="auto">
          <a:xfrm>
            <a:off x="4031106" y="2148332"/>
            <a:ext cx="1177480" cy="1108861"/>
          </a:xfrm>
          <a:custGeom>
            <a:avLst/>
            <a:gdLst>
              <a:gd name="T0" fmla="*/ 373604 w 1361803"/>
              <a:gd name="T1" fmla="*/ 892336 h 1281345"/>
              <a:gd name="T2" fmla="*/ 476200 w 1361803"/>
              <a:gd name="T3" fmla="*/ 934187 h 1281345"/>
              <a:gd name="T4" fmla="*/ 554139 w 1361803"/>
              <a:gd name="T5" fmla="*/ 951356 h 1281345"/>
              <a:gd name="T6" fmla="*/ 528484 w 1361803"/>
              <a:gd name="T7" fmla="*/ 1028618 h 1281345"/>
              <a:gd name="T8" fmla="*/ 460417 w 1361803"/>
              <a:gd name="T9" fmla="*/ 1051153 h 1281345"/>
              <a:gd name="T10" fmla="*/ 352881 w 1361803"/>
              <a:gd name="T11" fmla="*/ 987840 h 1281345"/>
              <a:gd name="T12" fmla="*/ 286785 w 1361803"/>
              <a:gd name="T13" fmla="*/ 1060811 h 1281345"/>
              <a:gd name="T14" fmla="*/ 312434 w 1361803"/>
              <a:gd name="T15" fmla="*/ 895552 h 1281345"/>
              <a:gd name="T16" fmla="*/ 274750 w 1361803"/>
              <a:gd name="T17" fmla="*/ 693935 h 1281345"/>
              <a:gd name="T18" fmla="*/ 665920 w 1361803"/>
              <a:gd name="T19" fmla="*/ 693935 h 1281345"/>
              <a:gd name="T20" fmla="*/ 633318 w 1361803"/>
              <a:gd name="T21" fmla="*/ 779681 h 1281345"/>
              <a:gd name="T22" fmla="*/ 270797 w 1361803"/>
              <a:gd name="T23" fmla="*/ 785039 h 1281345"/>
              <a:gd name="T24" fmla="*/ 255979 w 1361803"/>
              <a:gd name="T25" fmla="*/ 713227 h 1281345"/>
              <a:gd name="T26" fmla="*/ 278558 w 1361803"/>
              <a:gd name="T27" fmla="*/ 509459 h 1281345"/>
              <a:gd name="T28" fmla="*/ 746925 w 1361803"/>
              <a:gd name="T29" fmla="*/ 509459 h 1281345"/>
              <a:gd name="T30" fmla="*/ 766688 w 1361803"/>
              <a:gd name="T31" fmla="*/ 562075 h 1281345"/>
              <a:gd name="T32" fmla="*/ 279544 w 1361803"/>
              <a:gd name="T33" fmla="*/ 599656 h 1281345"/>
              <a:gd name="T34" fmla="*/ 256813 w 1361803"/>
              <a:gd name="T35" fmla="*/ 533083 h 1281345"/>
              <a:gd name="T36" fmla="*/ 944591 w 1361803"/>
              <a:gd name="T37" fmla="*/ 457790 h 1281345"/>
              <a:gd name="T38" fmla="*/ 1023588 w 1361803"/>
              <a:gd name="T39" fmla="*/ 650972 h 1281345"/>
              <a:gd name="T40" fmla="*/ 636495 w 1361803"/>
              <a:gd name="T41" fmla="*/ 1052366 h 1281345"/>
              <a:gd name="T42" fmla="*/ 601932 w 1361803"/>
              <a:gd name="T43" fmla="*/ 1022315 h 1281345"/>
              <a:gd name="T44" fmla="*/ 940644 w 1361803"/>
              <a:gd name="T45" fmla="*/ 465300 h 1281345"/>
              <a:gd name="T46" fmla="*/ 1339566 w 1361803"/>
              <a:gd name="T47" fmla="*/ 326100 h 1281345"/>
              <a:gd name="T48" fmla="*/ 1356355 w 1361803"/>
              <a:gd name="T49" fmla="*/ 377558 h 1281345"/>
              <a:gd name="T50" fmla="*/ 1136163 w 1361803"/>
              <a:gd name="T51" fmla="*/ 671299 h 1281345"/>
              <a:gd name="T52" fmla="*/ 1082839 w 1361803"/>
              <a:gd name="T53" fmla="*/ 684164 h 1281345"/>
              <a:gd name="T54" fmla="*/ 1123322 w 1361803"/>
              <a:gd name="T55" fmla="*/ 602689 h 1281345"/>
              <a:gd name="T56" fmla="*/ 1312908 w 1361803"/>
              <a:gd name="T57" fmla="*/ 337893 h 1281345"/>
              <a:gd name="T58" fmla="*/ 526769 w 1361803"/>
              <a:gd name="T59" fmla="*/ 231614 h 1281345"/>
              <a:gd name="T60" fmla="*/ 766688 w 1361803"/>
              <a:gd name="T61" fmla="*/ 247720 h 1281345"/>
              <a:gd name="T62" fmla="*/ 749907 w 1361803"/>
              <a:gd name="T63" fmla="*/ 321812 h 1281345"/>
              <a:gd name="T64" fmla="*/ 529735 w 1361803"/>
              <a:gd name="T65" fmla="*/ 321812 h 1281345"/>
              <a:gd name="T66" fmla="*/ 511959 w 1361803"/>
              <a:gd name="T67" fmla="*/ 248795 h 1281345"/>
              <a:gd name="T68" fmla="*/ 1245419 w 1361803"/>
              <a:gd name="T69" fmla="*/ 139267 h 1281345"/>
              <a:gd name="T70" fmla="*/ 1309122 w 1361803"/>
              <a:gd name="T71" fmla="*/ 242312 h 1281345"/>
              <a:gd name="T72" fmla="*/ 1116528 w 1361803"/>
              <a:gd name="T73" fmla="*/ 537108 h 1281345"/>
              <a:gd name="T74" fmla="*/ 998003 w 1361803"/>
              <a:gd name="T75" fmla="*/ 389175 h 1281345"/>
              <a:gd name="T76" fmla="*/ 1207394 w 1361803"/>
              <a:gd name="T77" fmla="*/ 150121 h 1281345"/>
              <a:gd name="T78" fmla="*/ 327005 w 1361803"/>
              <a:gd name="T79" fmla="*/ 0 h 1281345"/>
              <a:gd name="T80" fmla="*/ 1023501 w 1361803"/>
              <a:gd name="T81" fmla="*/ 138369 h 1281345"/>
              <a:gd name="T82" fmla="*/ 1015602 w 1361803"/>
              <a:gd name="T83" fmla="*/ 240270 h 1281345"/>
              <a:gd name="T84" fmla="*/ 909891 w 1361803"/>
              <a:gd name="T85" fmla="*/ 384002 h 1281345"/>
              <a:gd name="T86" fmla="*/ 897047 w 1361803"/>
              <a:gd name="T87" fmla="*/ 317499 h 1281345"/>
              <a:gd name="T88" fmla="*/ 872348 w 1361803"/>
              <a:gd name="T89" fmla="*/ 137297 h 1281345"/>
              <a:gd name="T90" fmla="*/ 382329 w 1361803"/>
              <a:gd name="T91" fmla="*/ 137297 h 1281345"/>
              <a:gd name="T92" fmla="*/ 382329 w 1361803"/>
              <a:gd name="T93" fmla="*/ 317499 h 1281345"/>
              <a:gd name="T94" fmla="*/ 143255 w 1361803"/>
              <a:gd name="T95" fmla="*/ 414036 h 1281345"/>
              <a:gd name="T96" fmla="*/ 126454 w 1361803"/>
              <a:gd name="T97" fmla="*/ 433342 h 1281345"/>
              <a:gd name="T98" fmla="*/ 151153 w 1361803"/>
              <a:gd name="T99" fmla="*/ 1156294 h 1281345"/>
              <a:gd name="T100" fmla="*/ 897047 w 1361803"/>
              <a:gd name="T101" fmla="*/ 1128406 h 1281345"/>
              <a:gd name="T102" fmla="*/ 902973 w 1361803"/>
              <a:gd name="T103" fmla="*/ 912806 h 1281345"/>
              <a:gd name="T104" fmla="*/ 1022515 w 1361803"/>
              <a:gd name="T105" fmla="*/ 776583 h 1281345"/>
              <a:gd name="T106" fmla="*/ 1023501 w 1361803"/>
              <a:gd name="T107" fmla="*/ 1146641 h 1281345"/>
              <a:gd name="T108" fmla="*/ 131394 w 1361803"/>
              <a:gd name="T109" fmla="*/ 1293592 h 1281345"/>
              <a:gd name="T110" fmla="*/ 0 w 1361803"/>
              <a:gd name="T111" fmla="*/ 338951 h 1281345"/>
              <a:gd name="T112" fmla="*/ 261801 w 1361803"/>
              <a:gd name="T113" fmla="*/ 28960 h 128134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361803" h="1281345">
                <a:moveTo>
                  <a:pt x="340187" y="867542"/>
                </a:moveTo>
                <a:cubicBezTo>
                  <a:pt x="351512" y="867144"/>
                  <a:pt x="363575" y="872724"/>
                  <a:pt x="372930" y="883885"/>
                </a:cubicBezTo>
                <a:cubicBezTo>
                  <a:pt x="394595" y="907270"/>
                  <a:pt x="415275" y="931718"/>
                  <a:pt x="436940" y="957229"/>
                </a:cubicBezTo>
                <a:cubicBezTo>
                  <a:pt x="449742" y="946599"/>
                  <a:pt x="462543" y="935970"/>
                  <a:pt x="475345" y="925340"/>
                </a:cubicBezTo>
                <a:cubicBezTo>
                  <a:pt x="492086" y="911522"/>
                  <a:pt x="506857" y="910459"/>
                  <a:pt x="525568" y="923214"/>
                </a:cubicBezTo>
                <a:cubicBezTo>
                  <a:pt x="535415" y="929592"/>
                  <a:pt x="544278" y="935970"/>
                  <a:pt x="553141" y="942347"/>
                </a:cubicBezTo>
                <a:cubicBezTo>
                  <a:pt x="545263" y="967858"/>
                  <a:pt x="538370" y="993369"/>
                  <a:pt x="530492" y="1018880"/>
                </a:cubicBezTo>
                <a:cubicBezTo>
                  <a:pt x="528522" y="1018880"/>
                  <a:pt x="528522" y="1018880"/>
                  <a:pt x="527537" y="1018880"/>
                </a:cubicBezTo>
                <a:cubicBezTo>
                  <a:pt x="509812" y="1000810"/>
                  <a:pt x="494056" y="1007187"/>
                  <a:pt x="479284" y="1024195"/>
                </a:cubicBezTo>
                <a:cubicBezTo>
                  <a:pt x="473376" y="1030572"/>
                  <a:pt x="466482" y="1035887"/>
                  <a:pt x="459589" y="1041202"/>
                </a:cubicBezTo>
                <a:cubicBezTo>
                  <a:pt x="438909" y="1058209"/>
                  <a:pt x="420199" y="1056083"/>
                  <a:pt x="402473" y="1035887"/>
                </a:cubicBezTo>
                <a:cubicBezTo>
                  <a:pt x="385732" y="1017817"/>
                  <a:pt x="369976" y="998684"/>
                  <a:pt x="352251" y="978488"/>
                </a:cubicBezTo>
                <a:cubicBezTo>
                  <a:pt x="343388" y="995495"/>
                  <a:pt x="335510" y="1012502"/>
                  <a:pt x="327632" y="1028446"/>
                </a:cubicBezTo>
                <a:cubicBezTo>
                  <a:pt x="318769" y="1046517"/>
                  <a:pt x="303013" y="1053957"/>
                  <a:pt x="286272" y="1050768"/>
                </a:cubicBezTo>
                <a:cubicBezTo>
                  <a:pt x="262638" y="1046517"/>
                  <a:pt x="248851" y="1019943"/>
                  <a:pt x="259683" y="995495"/>
                </a:cubicBezTo>
                <a:cubicBezTo>
                  <a:pt x="276424" y="959355"/>
                  <a:pt x="293165" y="922151"/>
                  <a:pt x="311876" y="887074"/>
                </a:cubicBezTo>
                <a:cubicBezTo>
                  <a:pt x="318276" y="874318"/>
                  <a:pt x="328863" y="867941"/>
                  <a:pt x="340187" y="867542"/>
                </a:cubicBezTo>
                <a:close/>
                <a:moveTo>
                  <a:pt x="274255" y="687365"/>
                </a:moveTo>
                <a:cubicBezTo>
                  <a:pt x="330459" y="687365"/>
                  <a:pt x="386662" y="687365"/>
                  <a:pt x="442866" y="687365"/>
                </a:cubicBezTo>
                <a:cubicBezTo>
                  <a:pt x="516819" y="687365"/>
                  <a:pt x="590771" y="687365"/>
                  <a:pt x="664723" y="687365"/>
                </a:cubicBezTo>
                <a:cubicBezTo>
                  <a:pt x="670640" y="687365"/>
                  <a:pt x="675570" y="687365"/>
                  <a:pt x="684444" y="687365"/>
                </a:cubicBezTo>
                <a:cubicBezTo>
                  <a:pt x="666695" y="718154"/>
                  <a:pt x="649933" y="745757"/>
                  <a:pt x="632184" y="772299"/>
                </a:cubicBezTo>
                <a:cubicBezTo>
                  <a:pt x="630212" y="775484"/>
                  <a:pt x="625282" y="776545"/>
                  <a:pt x="621338" y="776545"/>
                </a:cubicBezTo>
                <a:cubicBezTo>
                  <a:pt x="504000" y="777607"/>
                  <a:pt x="387648" y="776545"/>
                  <a:pt x="270311" y="777607"/>
                </a:cubicBezTo>
                <a:cubicBezTo>
                  <a:pt x="259464" y="777607"/>
                  <a:pt x="255520" y="772299"/>
                  <a:pt x="256506" y="760620"/>
                </a:cubicBezTo>
                <a:cubicBezTo>
                  <a:pt x="256506" y="742572"/>
                  <a:pt x="256506" y="724524"/>
                  <a:pt x="255520" y="706475"/>
                </a:cubicBezTo>
                <a:cubicBezTo>
                  <a:pt x="255520" y="691612"/>
                  <a:pt x="261436" y="687365"/>
                  <a:pt x="274255" y="687365"/>
                </a:cubicBezTo>
                <a:close/>
                <a:moveTo>
                  <a:pt x="278054" y="504636"/>
                </a:moveTo>
                <a:cubicBezTo>
                  <a:pt x="354989" y="504636"/>
                  <a:pt x="432911" y="504636"/>
                  <a:pt x="509846" y="504636"/>
                </a:cubicBezTo>
                <a:cubicBezTo>
                  <a:pt x="588754" y="504636"/>
                  <a:pt x="666676" y="504636"/>
                  <a:pt x="745584" y="504636"/>
                </a:cubicBezTo>
                <a:cubicBezTo>
                  <a:pt x="764325" y="504636"/>
                  <a:pt x="765311" y="505700"/>
                  <a:pt x="765311" y="524845"/>
                </a:cubicBezTo>
                <a:cubicBezTo>
                  <a:pt x="765311" y="535481"/>
                  <a:pt x="765311" y="546117"/>
                  <a:pt x="765311" y="556753"/>
                </a:cubicBezTo>
                <a:cubicBezTo>
                  <a:pt x="765311" y="580153"/>
                  <a:pt x="752489" y="593980"/>
                  <a:pt x="730789" y="593980"/>
                </a:cubicBezTo>
                <a:cubicBezTo>
                  <a:pt x="580863" y="593980"/>
                  <a:pt x="429952" y="593980"/>
                  <a:pt x="279040" y="593980"/>
                </a:cubicBezTo>
                <a:cubicBezTo>
                  <a:pt x="256354" y="593980"/>
                  <a:pt x="256354" y="592917"/>
                  <a:pt x="256354" y="569517"/>
                </a:cubicBezTo>
                <a:cubicBezTo>
                  <a:pt x="256354" y="555690"/>
                  <a:pt x="256354" y="541863"/>
                  <a:pt x="256354" y="528036"/>
                </a:cubicBezTo>
                <a:cubicBezTo>
                  <a:pt x="256354" y="504636"/>
                  <a:pt x="256354" y="504636"/>
                  <a:pt x="278054" y="504636"/>
                </a:cubicBezTo>
                <a:close/>
                <a:moveTo>
                  <a:pt x="942895" y="453454"/>
                </a:moveTo>
                <a:cubicBezTo>
                  <a:pt x="989224" y="494914"/>
                  <a:pt x="1033581" y="534249"/>
                  <a:pt x="1077938" y="574646"/>
                </a:cubicBezTo>
                <a:cubicBezTo>
                  <a:pt x="1059210" y="599097"/>
                  <a:pt x="1040481" y="622484"/>
                  <a:pt x="1021752" y="644809"/>
                </a:cubicBezTo>
                <a:cubicBezTo>
                  <a:pt x="928109" y="760685"/>
                  <a:pt x="831509" y="874435"/>
                  <a:pt x="722095" y="974365"/>
                </a:cubicBezTo>
                <a:cubicBezTo>
                  <a:pt x="695481" y="999879"/>
                  <a:pt x="664923" y="1021141"/>
                  <a:pt x="635352" y="1042403"/>
                </a:cubicBezTo>
                <a:cubicBezTo>
                  <a:pt x="626481" y="1048781"/>
                  <a:pt x="613666" y="1046655"/>
                  <a:pt x="601838" y="1048781"/>
                </a:cubicBezTo>
                <a:cubicBezTo>
                  <a:pt x="601838" y="1037087"/>
                  <a:pt x="596909" y="1023267"/>
                  <a:pt x="600852" y="1012636"/>
                </a:cubicBezTo>
                <a:cubicBezTo>
                  <a:pt x="619581" y="969050"/>
                  <a:pt x="637323" y="924400"/>
                  <a:pt x="659995" y="882940"/>
                </a:cubicBezTo>
                <a:cubicBezTo>
                  <a:pt x="741809" y="734108"/>
                  <a:pt x="838409" y="595907"/>
                  <a:pt x="938952" y="460896"/>
                </a:cubicBezTo>
                <a:cubicBezTo>
                  <a:pt x="939938" y="458770"/>
                  <a:pt x="940924" y="456643"/>
                  <a:pt x="942895" y="453454"/>
                </a:cubicBezTo>
                <a:close/>
                <a:moveTo>
                  <a:pt x="1337162" y="323013"/>
                </a:moveTo>
                <a:cubicBezTo>
                  <a:pt x="1348990" y="326198"/>
                  <a:pt x="1361803" y="343189"/>
                  <a:pt x="1361803" y="358055"/>
                </a:cubicBezTo>
                <a:cubicBezTo>
                  <a:pt x="1359832" y="361241"/>
                  <a:pt x="1357861" y="367612"/>
                  <a:pt x="1353918" y="373984"/>
                </a:cubicBezTo>
                <a:cubicBezTo>
                  <a:pt x="1300693" y="447255"/>
                  <a:pt x="1247469" y="521588"/>
                  <a:pt x="1194244" y="594859"/>
                </a:cubicBezTo>
                <a:cubicBezTo>
                  <a:pt x="1175517" y="619282"/>
                  <a:pt x="1154818" y="642644"/>
                  <a:pt x="1134120" y="664944"/>
                </a:cubicBezTo>
                <a:cubicBezTo>
                  <a:pt x="1125249" y="673439"/>
                  <a:pt x="1113421" y="678749"/>
                  <a:pt x="1101594" y="682996"/>
                </a:cubicBezTo>
                <a:cubicBezTo>
                  <a:pt x="1095680" y="685120"/>
                  <a:pt x="1083852" y="682996"/>
                  <a:pt x="1080895" y="677687"/>
                </a:cubicBezTo>
                <a:cubicBezTo>
                  <a:pt x="1077938" y="671315"/>
                  <a:pt x="1077938" y="658573"/>
                  <a:pt x="1080895" y="652201"/>
                </a:cubicBezTo>
                <a:cubicBezTo>
                  <a:pt x="1092723" y="633087"/>
                  <a:pt x="1107507" y="615035"/>
                  <a:pt x="1121306" y="596983"/>
                </a:cubicBezTo>
                <a:cubicBezTo>
                  <a:pt x="1175517" y="522650"/>
                  <a:pt x="1229727" y="449379"/>
                  <a:pt x="1284923" y="375046"/>
                </a:cubicBezTo>
                <a:cubicBezTo>
                  <a:pt x="1293794" y="362303"/>
                  <a:pt x="1302665" y="348498"/>
                  <a:pt x="1310550" y="334694"/>
                </a:cubicBezTo>
                <a:cubicBezTo>
                  <a:pt x="1317449" y="324075"/>
                  <a:pt x="1325334" y="318765"/>
                  <a:pt x="1337162" y="323013"/>
                </a:cubicBezTo>
                <a:close/>
                <a:moveTo>
                  <a:pt x="525824" y="229421"/>
                </a:moveTo>
                <a:cubicBezTo>
                  <a:pt x="600725" y="229421"/>
                  <a:pt x="675627" y="229421"/>
                  <a:pt x="750528" y="229421"/>
                </a:cubicBezTo>
                <a:cubicBezTo>
                  <a:pt x="761369" y="229421"/>
                  <a:pt x="765311" y="233676"/>
                  <a:pt x="765311" y="245375"/>
                </a:cubicBezTo>
                <a:cubicBezTo>
                  <a:pt x="764326" y="264521"/>
                  <a:pt x="764326" y="282602"/>
                  <a:pt x="765311" y="301747"/>
                </a:cubicBezTo>
                <a:cubicBezTo>
                  <a:pt x="765311" y="314511"/>
                  <a:pt x="760383" y="318765"/>
                  <a:pt x="748557" y="318765"/>
                </a:cubicBezTo>
                <a:cubicBezTo>
                  <a:pt x="711106" y="318765"/>
                  <a:pt x="674641" y="318765"/>
                  <a:pt x="638176" y="318765"/>
                </a:cubicBezTo>
                <a:cubicBezTo>
                  <a:pt x="601711" y="318765"/>
                  <a:pt x="565246" y="317702"/>
                  <a:pt x="528781" y="318765"/>
                </a:cubicBezTo>
                <a:cubicBezTo>
                  <a:pt x="515969" y="318765"/>
                  <a:pt x="511041" y="313447"/>
                  <a:pt x="511041" y="299620"/>
                </a:cubicBezTo>
                <a:cubicBezTo>
                  <a:pt x="512027" y="282602"/>
                  <a:pt x="512027" y="264521"/>
                  <a:pt x="511041" y="246439"/>
                </a:cubicBezTo>
                <a:cubicBezTo>
                  <a:pt x="511041" y="234739"/>
                  <a:pt x="514983" y="229421"/>
                  <a:pt x="525824" y="229421"/>
                </a:cubicBezTo>
                <a:close/>
                <a:moveTo>
                  <a:pt x="1243182" y="137949"/>
                </a:moveTo>
                <a:cubicBezTo>
                  <a:pt x="1255260" y="139675"/>
                  <a:pt x="1267337" y="146577"/>
                  <a:pt x="1281140" y="158257"/>
                </a:cubicBezTo>
                <a:cubicBezTo>
                  <a:pt x="1308745" y="183741"/>
                  <a:pt x="1317618" y="208163"/>
                  <a:pt x="1306773" y="240018"/>
                </a:cubicBezTo>
                <a:cubicBezTo>
                  <a:pt x="1300858" y="257008"/>
                  <a:pt x="1294942" y="275059"/>
                  <a:pt x="1285083" y="289925"/>
                </a:cubicBezTo>
                <a:cubicBezTo>
                  <a:pt x="1228886" y="370624"/>
                  <a:pt x="1171704" y="450262"/>
                  <a:pt x="1114521" y="532023"/>
                </a:cubicBezTo>
                <a:cubicBezTo>
                  <a:pt x="1066212" y="489550"/>
                  <a:pt x="1022832" y="450262"/>
                  <a:pt x="977480" y="410974"/>
                </a:cubicBezTo>
                <a:cubicBezTo>
                  <a:pt x="984381" y="401417"/>
                  <a:pt x="990297" y="392923"/>
                  <a:pt x="996212" y="385490"/>
                </a:cubicBezTo>
                <a:cubicBezTo>
                  <a:pt x="1050437" y="319656"/>
                  <a:pt x="1103676" y="252760"/>
                  <a:pt x="1157901" y="187988"/>
                </a:cubicBezTo>
                <a:cubicBezTo>
                  <a:pt x="1170718" y="172061"/>
                  <a:pt x="1188464" y="159319"/>
                  <a:pt x="1205225" y="148700"/>
                </a:cubicBezTo>
                <a:cubicBezTo>
                  <a:pt x="1219027" y="139675"/>
                  <a:pt x="1231105" y="136224"/>
                  <a:pt x="1243182" y="137949"/>
                </a:cubicBezTo>
                <a:close/>
                <a:moveTo>
                  <a:pt x="326420" y="0"/>
                </a:moveTo>
                <a:cubicBezTo>
                  <a:pt x="513791" y="0"/>
                  <a:pt x="702148" y="0"/>
                  <a:pt x="889519" y="0"/>
                </a:cubicBezTo>
                <a:cubicBezTo>
                  <a:pt x="964468" y="1063"/>
                  <a:pt x="1018707" y="56311"/>
                  <a:pt x="1021665" y="137059"/>
                </a:cubicBezTo>
                <a:cubicBezTo>
                  <a:pt x="1021665" y="164684"/>
                  <a:pt x="1021665" y="191246"/>
                  <a:pt x="1020679" y="218870"/>
                </a:cubicBezTo>
                <a:cubicBezTo>
                  <a:pt x="1020679" y="225245"/>
                  <a:pt x="1017721" y="232682"/>
                  <a:pt x="1013776" y="237995"/>
                </a:cubicBezTo>
                <a:cubicBezTo>
                  <a:pt x="985177" y="275181"/>
                  <a:pt x="956578" y="311305"/>
                  <a:pt x="928966" y="348492"/>
                </a:cubicBezTo>
                <a:cubicBezTo>
                  <a:pt x="921077" y="358054"/>
                  <a:pt x="915160" y="369741"/>
                  <a:pt x="908256" y="380366"/>
                </a:cubicBezTo>
                <a:cubicBezTo>
                  <a:pt x="905298" y="384616"/>
                  <a:pt x="901353" y="387804"/>
                  <a:pt x="895436" y="395241"/>
                </a:cubicBezTo>
                <a:cubicBezTo>
                  <a:pt x="895436" y="365492"/>
                  <a:pt x="895436" y="339992"/>
                  <a:pt x="895436" y="314493"/>
                </a:cubicBezTo>
                <a:cubicBezTo>
                  <a:pt x="895436" y="263494"/>
                  <a:pt x="895436" y="212495"/>
                  <a:pt x="895436" y="161496"/>
                </a:cubicBezTo>
                <a:cubicBezTo>
                  <a:pt x="895436" y="139184"/>
                  <a:pt x="892478" y="135997"/>
                  <a:pt x="870782" y="135997"/>
                </a:cubicBezTo>
                <a:cubicBezTo>
                  <a:pt x="713982" y="135997"/>
                  <a:pt x="557182" y="135997"/>
                  <a:pt x="399396" y="135997"/>
                </a:cubicBezTo>
                <a:cubicBezTo>
                  <a:pt x="394465" y="135997"/>
                  <a:pt x="388548" y="135997"/>
                  <a:pt x="381645" y="135997"/>
                </a:cubicBezTo>
                <a:cubicBezTo>
                  <a:pt x="381645" y="145559"/>
                  <a:pt x="381645" y="152997"/>
                  <a:pt x="381645" y="159371"/>
                </a:cubicBezTo>
                <a:cubicBezTo>
                  <a:pt x="381645" y="211433"/>
                  <a:pt x="381645" y="262431"/>
                  <a:pt x="381645" y="314493"/>
                </a:cubicBezTo>
                <a:cubicBezTo>
                  <a:pt x="380659" y="373991"/>
                  <a:pt x="346143" y="410116"/>
                  <a:pt x="290918" y="410116"/>
                </a:cubicBezTo>
                <a:cubicBezTo>
                  <a:pt x="241610" y="410116"/>
                  <a:pt x="192302" y="410116"/>
                  <a:pt x="142994" y="410116"/>
                </a:cubicBezTo>
                <a:cubicBezTo>
                  <a:pt x="138063" y="410116"/>
                  <a:pt x="133132" y="410116"/>
                  <a:pt x="126229" y="410116"/>
                </a:cubicBezTo>
                <a:cubicBezTo>
                  <a:pt x="126229" y="418615"/>
                  <a:pt x="126229" y="423928"/>
                  <a:pt x="126229" y="429240"/>
                </a:cubicBezTo>
                <a:cubicBezTo>
                  <a:pt x="126229" y="658735"/>
                  <a:pt x="126229" y="888229"/>
                  <a:pt x="126229" y="1117724"/>
                </a:cubicBezTo>
                <a:cubicBezTo>
                  <a:pt x="126229" y="1143223"/>
                  <a:pt x="128201" y="1145348"/>
                  <a:pt x="150883" y="1145348"/>
                </a:cubicBezTo>
                <a:cubicBezTo>
                  <a:pt x="390521" y="1145348"/>
                  <a:pt x="630158" y="1145348"/>
                  <a:pt x="869796" y="1145348"/>
                </a:cubicBezTo>
                <a:cubicBezTo>
                  <a:pt x="893464" y="1145348"/>
                  <a:pt x="895436" y="1143223"/>
                  <a:pt x="895436" y="1117724"/>
                </a:cubicBezTo>
                <a:cubicBezTo>
                  <a:pt x="895436" y="1052913"/>
                  <a:pt x="895436" y="988102"/>
                  <a:pt x="895436" y="923291"/>
                </a:cubicBezTo>
                <a:cubicBezTo>
                  <a:pt x="895436" y="916916"/>
                  <a:pt x="897409" y="908416"/>
                  <a:pt x="901353" y="904166"/>
                </a:cubicBezTo>
                <a:cubicBezTo>
                  <a:pt x="938827" y="860605"/>
                  <a:pt x="976302" y="818106"/>
                  <a:pt x="1013776" y="774545"/>
                </a:cubicBezTo>
                <a:cubicBezTo>
                  <a:pt x="1015748" y="773482"/>
                  <a:pt x="1016734" y="772420"/>
                  <a:pt x="1020679" y="769232"/>
                </a:cubicBezTo>
                <a:cubicBezTo>
                  <a:pt x="1020679" y="775607"/>
                  <a:pt x="1021665" y="779857"/>
                  <a:pt x="1021665" y="784107"/>
                </a:cubicBezTo>
                <a:cubicBezTo>
                  <a:pt x="1021665" y="902042"/>
                  <a:pt x="1021665" y="1018914"/>
                  <a:pt x="1021665" y="1135786"/>
                </a:cubicBezTo>
                <a:cubicBezTo>
                  <a:pt x="1020679" y="1222909"/>
                  <a:pt x="967426" y="1281345"/>
                  <a:pt x="886561" y="1281345"/>
                </a:cubicBezTo>
                <a:cubicBezTo>
                  <a:pt x="634103" y="1281345"/>
                  <a:pt x="382631" y="1281345"/>
                  <a:pt x="131160" y="1281345"/>
                </a:cubicBezTo>
                <a:cubicBezTo>
                  <a:pt x="55225" y="1281345"/>
                  <a:pt x="0" y="1221847"/>
                  <a:pt x="0" y="1140036"/>
                </a:cubicBezTo>
                <a:cubicBezTo>
                  <a:pt x="0" y="872292"/>
                  <a:pt x="0" y="603486"/>
                  <a:pt x="0" y="335742"/>
                </a:cubicBezTo>
                <a:cubicBezTo>
                  <a:pt x="0" y="315555"/>
                  <a:pt x="5917" y="298556"/>
                  <a:pt x="18737" y="283681"/>
                </a:cubicBezTo>
                <a:cubicBezTo>
                  <a:pt x="99603" y="198683"/>
                  <a:pt x="180468" y="113685"/>
                  <a:pt x="261333" y="28687"/>
                </a:cubicBezTo>
                <a:cubicBezTo>
                  <a:pt x="279084" y="9562"/>
                  <a:pt x="300780" y="0"/>
                  <a:pt x="3264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文本框 10"/>
          <p:cNvSpPr txBox="1"/>
          <p:nvPr/>
        </p:nvSpPr>
        <p:spPr>
          <a:xfrm>
            <a:off x="363780" y="310553"/>
            <a:ext cx="28153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相关建议与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总结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Relevant suggestions and summarization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0" name="TextBox 1956"/>
          <p:cNvSpPr/>
          <p:nvPr/>
        </p:nvSpPr>
        <p:spPr>
          <a:xfrm>
            <a:off x="941234" y="1297903"/>
            <a:ext cx="1688537" cy="34624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论文总结一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" name="MH_Text_1"/>
          <p:cNvSpPr txBox="1"/>
          <p:nvPr/>
        </p:nvSpPr>
        <p:spPr>
          <a:xfrm>
            <a:off x="941234" y="1653030"/>
            <a:ext cx="2765732" cy="625793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ts val="1500"/>
              </a:lnSpc>
            </a:pP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在</a:t>
            </a:r>
            <a:r>
              <a:rPr lang="zh-CN" altLang="en-US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此处输入您的文本在此处输入您的文本</a:t>
            </a: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，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TextBox 1956"/>
          <p:cNvSpPr/>
          <p:nvPr/>
        </p:nvSpPr>
        <p:spPr>
          <a:xfrm>
            <a:off x="941234" y="3126703"/>
            <a:ext cx="1688537" cy="34624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论文总结二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MH_Text_1"/>
          <p:cNvSpPr txBox="1"/>
          <p:nvPr/>
        </p:nvSpPr>
        <p:spPr>
          <a:xfrm>
            <a:off x="941234" y="3481830"/>
            <a:ext cx="2765732" cy="625793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ts val="1500"/>
              </a:lnSpc>
            </a:pP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在</a:t>
            </a:r>
            <a:r>
              <a:rPr lang="zh-CN" altLang="en-US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此处输入您的文本在此处输入您的文本</a:t>
            </a: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，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4" name="TextBox 1956"/>
          <p:cNvSpPr/>
          <p:nvPr/>
        </p:nvSpPr>
        <p:spPr>
          <a:xfrm>
            <a:off x="6514229" y="1297903"/>
            <a:ext cx="1688537" cy="34624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r"/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论文总结三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MH_Text_1"/>
          <p:cNvSpPr txBox="1"/>
          <p:nvPr/>
        </p:nvSpPr>
        <p:spPr>
          <a:xfrm>
            <a:off x="5437034" y="1653030"/>
            <a:ext cx="2765732" cy="625793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r">
              <a:lnSpc>
                <a:spcPts val="1500"/>
              </a:lnSpc>
            </a:pP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在</a:t>
            </a:r>
            <a:r>
              <a:rPr lang="zh-CN" altLang="en-US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此处输入您的文本在此处输入您的文本</a:t>
            </a: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，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TextBox 1956"/>
          <p:cNvSpPr/>
          <p:nvPr/>
        </p:nvSpPr>
        <p:spPr>
          <a:xfrm>
            <a:off x="6514229" y="3126703"/>
            <a:ext cx="1688537" cy="34624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r"/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论文总结四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MH_Text_1"/>
          <p:cNvSpPr txBox="1"/>
          <p:nvPr/>
        </p:nvSpPr>
        <p:spPr>
          <a:xfrm>
            <a:off x="5437034" y="3481830"/>
            <a:ext cx="2765732" cy="625793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r">
              <a:lnSpc>
                <a:spcPts val="1500"/>
              </a:lnSpc>
            </a:pP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在</a:t>
            </a:r>
            <a:r>
              <a:rPr lang="zh-CN" altLang="en-US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此处输入您的文本在此处输入您的文本</a:t>
            </a:r>
            <a:r>
              <a:rPr lang="zh-CN" altLang="en-US" sz="1000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，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29"/>
          <p:cNvSpPr/>
          <p:nvPr/>
        </p:nvSpPr>
        <p:spPr>
          <a:xfrm rot="10800000" flipV="1">
            <a:off x="0" y="1348739"/>
            <a:ext cx="9144000" cy="2411731"/>
          </a:xfrm>
          <a:custGeom>
            <a:avLst/>
            <a:gdLst>
              <a:gd name="connsiteX0" fmla="*/ 0 w 9144000"/>
              <a:gd name="connsiteY0" fmla="*/ 0 h 1800000"/>
              <a:gd name="connsiteX1" fmla="*/ 9144000 w 9144000"/>
              <a:gd name="connsiteY1" fmla="*/ 0 h 1800000"/>
              <a:gd name="connsiteX2" fmla="*/ 9144000 w 9144000"/>
              <a:gd name="connsiteY2" fmla="*/ 1800000 h 1800000"/>
              <a:gd name="connsiteX3" fmla="*/ 0 w 9144000"/>
              <a:gd name="connsiteY3" fmla="*/ 1800000 h 1800000"/>
              <a:gd name="connsiteX4" fmla="*/ 0 w 9144000"/>
              <a:gd name="connsiteY4" fmla="*/ 0 h 1800000"/>
              <a:gd name="connsiteX0-1" fmla="*/ 0 w 9144000"/>
              <a:gd name="connsiteY0-2" fmla="*/ 0 h 1800000"/>
              <a:gd name="connsiteX1-3" fmla="*/ 4560570 w 9144000"/>
              <a:gd name="connsiteY1-4" fmla="*/ 1199 h 1800000"/>
              <a:gd name="connsiteX2-5" fmla="*/ 9144000 w 9144000"/>
              <a:gd name="connsiteY2-6" fmla="*/ 0 h 1800000"/>
              <a:gd name="connsiteX3-7" fmla="*/ 9144000 w 9144000"/>
              <a:gd name="connsiteY3-8" fmla="*/ 1800000 h 1800000"/>
              <a:gd name="connsiteX4-9" fmla="*/ 0 w 9144000"/>
              <a:gd name="connsiteY4-10" fmla="*/ 1800000 h 1800000"/>
              <a:gd name="connsiteX5" fmla="*/ 0 w 9144000"/>
              <a:gd name="connsiteY5" fmla="*/ 0 h 1800000"/>
              <a:gd name="connsiteX0-11" fmla="*/ 0 w 9144000"/>
              <a:gd name="connsiteY0-12" fmla="*/ 0 h 1800000"/>
              <a:gd name="connsiteX1-13" fmla="*/ 9144000 w 9144000"/>
              <a:gd name="connsiteY1-14" fmla="*/ 0 h 1800000"/>
              <a:gd name="connsiteX2-15" fmla="*/ 9144000 w 9144000"/>
              <a:gd name="connsiteY2-16" fmla="*/ 1800000 h 1800000"/>
              <a:gd name="connsiteX3-17" fmla="*/ 0 w 9144000"/>
              <a:gd name="connsiteY3-18" fmla="*/ 1800000 h 1800000"/>
              <a:gd name="connsiteX4-19" fmla="*/ 0 w 9144000"/>
              <a:gd name="connsiteY4-20" fmla="*/ 0 h 1800000"/>
              <a:gd name="connsiteX0-21" fmla="*/ 0 w 9144000"/>
              <a:gd name="connsiteY0-22" fmla="*/ 0 h 1800000"/>
              <a:gd name="connsiteX1-23" fmla="*/ 4549140 w 9144000"/>
              <a:gd name="connsiteY1-24" fmla="*/ 1199 h 1800000"/>
              <a:gd name="connsiteX2-25" fmla="*/ 9144000 w 9144000"/>
              <a:gd name="connsiteY2-26" fmla="*/ 0 h 1800000"/>
              <a:gd name="connsiteX3-27" fmla="*/ 9144000 w 9144000"/>
              <a:gd name="connsiteY3-28" fmla="*/ 1800000 h 1800000"/>
              <a:gd name="connsiteX4-29" fmla="*/ 0 w 9144000"/>
              <a:gd name="connsiteY4-30" fmla="*/ 1800000 h 1800000"/>
              <a:gd name="connsiteX5-31" fmla="*/ 0 w 9144000"/>
              <a:gd name="connsiteY5-32" fmla="*/ 0 h 1800000"/>
              <a:gd name="connsiteX0-33" fmla="*/ 0 w 9144000"/>
              <a:gd name="connsiteY0-34" fmla="*/ 215971 h 2015971"/>
              <a:gd name="connsiteX1-35" fmla="*/ 4549140 w 9144000"/>
              <a:gd name="connsiteY1-36" fmla="*/ 0 h 2015971"/>
              <a:gd name="connsiteX2-37" fmla="*/ 9144000 w 9144000"/>
              <a:gd name="connsiteY2-38" fmla="*/ 215971 h 2015971"/>
              <a:gd name="connsiteX3-39" fmla="*/ 9144000 w 9144000"/>
              <a:gd name="connsiteY3-40" fmla="*/ 2015971 h 2015971"/>
              <a:gd name="connsiteX4-41" fmla="*/ 0 w 9144000"/>
              <a:gd name="connsiteY4-42" fmla="*/ 2015971 h 2015971"/>
              <a:gd name="connsiteX5-43" fmla="*/ 0 w 9144000"/>
              <a:gd name="connsiteY5-44" fmla="*/ 215971 h 2015971"/>
              <a:gd name="connsiteX0-45" fmla="*/ 0 w 9144000"/>
              <a:gd name="connsiteY0-46" fmla="*/ 215971 h 2015971"/>
              <a:gd name="connsiteX1-47" fmla="*/ 4549140 w 9144000"/>
              <a:gd name="connsiteY1-48" fmla="*/ 0 h 2015971"/>
              <a:gd name="connsiteX2-49" fmla="*/ 9144000 w 9144000"/>
              <a:gd name="connsiteY2-50" fmla="*/ 215971 h 2015971"/>
              <a:gd name="connsiteX3-51" fmla="*/ 9144000 w 9144000"/>
              <a:gd name="connsiteY3-52" fmla="*/ 2015971 h 2015971"/>
              <a:gd name="connsiteX4-53" fmla="*/ 4526280 w 9144000"/>
              <a:gd name="connsiteY4-54" fmla="*/ 2011681 h 2015971"/>
              <a:gd name="connsiteX5-55" fmla="*/ 0 w 9144000"/>
              <a:gd name="connsiteY5-56" fmla="*/ 2015971 h 2015971"/>
              <a:gd name="connsiteX6" fmla="*/ 0 w 9144000"/>
              <a:gd name="connsiteY6" fmla="*/ 215971 h 2015971"/>
              <a:gd name="connsiteX0-57" fmla="*/ 0 w 9144000"/>
              <a:gd name="connsiteY0-58" fmla="*/ 215971 h 2308861"/>
              <a:gd name="connsiteX1-59" fmla="*/ 4549140 w 9144000"/>
              <a:gd name="connsiteY1-60" fmla="*/ 0 h 2308861"/>
              <a:gd name="connsiteX2-61" fmla="*/ 9144000 w 9144000"/>
              <a:gd name="connsiteY2-62" fmla="*/ 215971 h 2308861"/>
              <a:gd name="connsiteX3-63" fmla="*/ 9144000 w 9144000"/>
              <a:gd name="connsiteY3-64" fmla="*/ 2015971 h 2308861"/>
              <a:gd name="connsiteX4-65" fmla="*/ 4526280 w 9144000"/>
              <a:gd name="connsiteY4-66" fmla="*/ 2308861 h 2308861"/>
              <a:gd name="connsiteX5-67" fmla="*/ 0 w 9144000"/>
              <a:gd name="connsiteY5-68" fmla="*/ 2015971 h 2308861"/>
              <a:gd name="connsiteX6-69" fmla="*/ 0 w 9144000"/>
              <a:gd name="connsiteY6-70" fmla="*/ 215971 h 2308861"/>
              <a:gd name="connsiteX0-71" fmla="*/ 0 w 9144000"/>
              <a:gd name="connsiteY0-72" fmla="*/ 318841 h 2411731"/>
              <a:gd name="connsiteX1-73" fmla="*/ 4537710 w 9144000"/>
              <a:gd name="connsiteY1-74" fmla="*/ 0 h 2411731"/>
              <a:gd name="connsiteX2-75" fmla="*/ 9144000 w 9144000"/>
              <a:gd name="connsiteY2-76" fmla="*/ 318841 h 2411731"/>
              <a:gd name="connsiteX3-77" fmla="*/ 9144000 w 9144000"/>
              <a:gd name="connsiteY3-78" fmla="*/ 2118841 h 2411731"/>
              <a:gd name="connsiteX4-79" fmla="*/ 4526280 w 9144000"/>
              <a:gd name="connsiteY4-80" fmla="*/ 2411731 h 2411731"/>
              <a:gd name="connsiteX5-81" fmla="*/ 0 w 9144000"/>
              <a:gd name="connsiteY5-82" fmla="*/ 2118841 h 2411731"/>
              <a:gd name="connsiteX6-83" fmla="*/ 0 w 9144000"/>
              <a:gd name="connsiteY6-84" fmla="*/ 318841 h 2411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69" y="connsiteY6-70"/>
              </a:cxn>
            </a:cxnLst>
            <a:rect l="l" t="t" r="r" b="b"/>
            <a:pathLst>
              <a:path w="9144000" h="2411731">
                <a:moveTo>
                  <a:pt x="0" y="318841"/>
                </a:moveTo>
                <a:lnTo>
                  <a:pt x="4537710" y="0"/>
                </a:lnTo>
                <a:lnTo>
                  <a:pt x="9144000" y="318841"/>
                </a:lnTo>
                <a:lnTo>
                  <a:pt x="9144000" y="2118841"/>
                </a:lnTo>
                <a:lnTo>
                  <a:pt x="4526280" y="2411731"/>
                </a:lnTo>
                <a:lnTo>
                  <a:pt x="0" y="2118841"/>
                </a:lnTo>
                <a:lnTo>
                  <a:pt x="0" y="31884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5000">
                <a:schemeClr val="bg1">
                  <a:alpha val="0"/>
                </a:schemeClr>
              </a:gs>
              <a:gs pos="3500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 rot="10800000" flipV="1">
            <a:off x="0" y="1667581"/>
            <a:ext cx="9144000" cy="180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45"/>
          <p:cNvSpPr txBox="1"/>
          <p:nvPr/>
        </p:nvSpPr>
        <p:spPr>
          <a:xfrm>
            <a:off x="2791328" y="3778642"/>
            <a:ext cx="356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Talents come from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diligence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, </a:t>
            </a:r>
            <a:r>
              <a:rPr lang="en-US" altLang="zh-CN" sz="1100" dirty="0" err="1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qzuserl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 </a:t>
            </a:r>
            <a:endParaRPr lang="en-US" altLang="zh-CN" sz="1100" dirty="0" smtClean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  <a:p>
            <a:pPr algn="ctr"/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and 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knowledge is gained by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accumulation.</a:t>
            </a:r>
            <a:endParaRPr lang="en-US" altLang="zh-CN" sz="1100" b="1" spc="600" dirty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3899286" y="683834"/>
            <a:ext cx="1345429" cy="781971"/>
          </a:xfrm>
          <a:custGeom>
            <a:avLst/>
            <a:gdLst>
              <a:gd name="T0" fmla="*/ 135 w 139"/>
              <a:gd name="T1" fmla="*/ 61 h 81"/>
              <a:gd name="T2" fmla="*/ 131 w 139"/>
              <a:gd name="T3" fmla="*/ 56 h 81"/>
              <a:gd name="T4" fmla="*/ 131 w 139"/>
              <a:gd name="T5" fmla="*/ 27 h 81"/>
              <a:gd name="T6" fmla="*/ 139 w 139"/>
              <a:gd name="T7" fmla="*/ 24 h 81"/>
              <a:gd name="T8" fmla="*/ 70 w 139"/>
              <a:gd name="T9" fmla="*/ 0 h 81"/>
              <a:gd name="T10" fmla="*/ 0 w 139"/>
              <a:gd name="T11" fmla="*/ 24 h 81"/>
              <a:gd name="T12" fmla="*/ 70 w 139"/>
              <a:gd name="T13" fmla="*/ 48 h 81"/>
              <a:gd name="T14" fmla="*/ 127 w 139"/>
              <a:gd name="T15" fmla="*/ 28 h 81"/>
              <a:gd name="T16" fmla="*/ 127 w 139"/>
              <a:gd name="T17" fmla="*/ 56 h 81"/>
              <a:gd name="T18" fmla="*/ 123 w 139"/>
              <a:gd name="T19" fmla="*/ 61 h 81"/>
              <a:gd name="T20" fmla="*/ 126 w 139"/>
              <a:gd name="T21" fmla="*/ 64 h 81"/>
              <a:gd name="T22" fmla="*/ 123 w 139"/>
              <a:gd name="T23" fmla="*/ 81 h 81"/>
              <a:gd name="T24" fmla="*/ 135 w 139"/>
              <a:gd name="T25" fmla="*/ 81 h 81"/>
              <a:gd name="T26" fmla="*/ 132 w 139"/>
              <a:gd name="T27" fmla="*/ 64 h 81"/>
              <a:gd name="T28" fmla="*/ 135 w 139"/>
              <a:gd name="T29" fmla="*/ 61 h 81"/>
              <a:gd name="T30" fmla="*/ 28 w 139"/>
              <a:gd name="T31" fmla="*/ 42 h 81"/>
              <a:gd name="T32" fmla="*/ 28 w 139"/>
              <a:gd name="T33" fmla="*/ 69 h 81"/>
              <a:gd name="T34" fmla="*/ 70 w 139"/>
              <a:gd name="T35" fmla="*/ 81 h 81"/>
              <a:gd name="T36" fmla="*/ 111 w 139"/>
              <a:gd name="T37" fmla="*/ 69 h 81"/>
              <a:gd name="T38" fmla="*/ 111 w 139"/>
              <a:gd name="T39" fmla="*/ 42 h 81"/>
              <a:gd name="T40" fmla="*/ 70 w 139"/>
              <a:gd name="T41" fmla="*/ 56 h 81"/>
              <a:gd name="T42" fmla="*/ 28 w 139"/>
              <a:gd name="T43" fmla="*/ 4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9" h="81">
                <a:moveTo>
                  <a:pt x="135" y="61"/>
                </a:moveTo>
                <a:cubicBezTo>
                  <a:pt x="135" y="58"/>
                  <a:pt x="134" y="56"/>
                  <a:pt x="131" y="56"/>
                </a:cubicBezTo>
                <a:cubicBezTo>
                  <a:pt x="131" y="27"/>
                  <a:pt x="131" y="27"/>
                  <a:pt x="131" y="27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70" y="0"/>
                  <a:pt x="70" y="0"/>
                  <a:pt x="70" y="0"/>
                </a:cubicBezTo>
                <a:cubicBezTo>
                  <a:pt x="0" y="24"/>
                  <a:pt x="0" y="24"/>
                  <a:pt x="0" y="24"/>
                </a:cubicBezTo>
                <a:cubicBezTo>
                  <a:pt x="70" y="48"/>
                  <a:pt x="70" y="48"/>
                  <a:pt x="70" y="48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7" y="56"/>
                  <a:pt x="127" y="56"/>
                  <a:pt x="127" y="56"/>
                </a:cubicBezTo>
                <a:cubicBezTo>
                  <a:pt x="125" y="56"/>
                  <a:pt x="123" y="58"/>
                  <a:pt x="123" y="61"/>
                </a:cubicBezTo>
                <a:cubicBezTo>
                  <a:pt x="123" y="63"/>
                  <a:pt x="125" y="64"/>
                  <a:pt x="126" y="64"/>
                </a:cubicBezTo>
                <a:cubicBezTo>
                  <a:pt x="123" y="81"/>
                  <a:pt x="123" y="81"/>
                  <a:pt x="123" y="81"/>
                </a:cubicBezTo>
                <a:cubicBezTo>
                  <a:pt x="135" y="81"/>
                  <a:pt x="135" y="81"/>
                  <a:pt x="135" y="81"/>
                </a:cubicBezTo>
                <a:cubicBezTo>
                  <a:pt x="132" y="64"/>
                  <a:pt x="132" y="64"/>
                  <a:pt x="132" y="64"/>
                </a:cubicBezTo>
                <a:cubicBezTo>
                  <a:pt x="134" y="64"/>
                  <a:pt x="135" y="63"/>
                  <a:pt x="135" y="61"/>
                </a:cubicBezTo>
                <a:close/>
                <a:moveTo>
                  <a:pt x="28" y="42"/>
                </a:moveTo>
                <a:cubicBezTo>
                  <a:pt x="28" y="69"/>
                  <a:pt x="28" y="69"/>
                  <a:pt x="28" y="69"/>
                </a:cubicBezTo>
                <a:cubicBezTo>
                  <a:pt x="28" y="76"/>
                  <a:pt x="47" y="81"/>
                  <a:pt x="70" y="81"/>
                </a:cubicBezTo>
                <a:cubicBezTo>
                  <a:pt x="92" y="81"/>
                  <a:pt x="111" y="76"/>
                  <a:pt x="111" y="69"/>
                </a:cubicBezTo>
                <a:cubicBezTo>
                  <a:pt x="111" y="42"/>
                  <a:pt x="111" y="42"/>
                  <a:pt x="111" y="42"/>
                </a:cubicBezTo>
                <a:cubicBezTo>
                  <a:pt x="70" y="56"/>
                  <a:pt x="70" y="56"/>
                  <a:pt x="70" y="56"/>
                </a:cubicBezTo>
                <a:lnTo>
                  <a:pt x="28" y="4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/>
          <a:lstStyle/>
          <a:p>
            <a:pPr>
              <a:defRPr/>
            </a:pPr>
            <a:endParaRPr lang="en-US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35781" y="1744891"/>
            <a:ext cx="4272439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en-US" altLang="zh-CN" sz="7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  <a:endParaRPr lang="en-US" altLang="zh-CN" sz="7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42110" y="2777662"/>
            <a:ext cx="205978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感谢恩师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5400000">
            <a:off x="-114484" y="1165679"/>
            <a:ext cx="5143503" cy="2812144"/>
            <a:chOff x="0" y="1348739"/>
            <a:chExt cx="9144000" cy="2411731"/>
          </a:xfrm>
        </p:grpSpPr>
        <p:sp>
          <p:nvSpPr>
            <p:cNvPr id="24" name="矩形 29"/>
            <p:cNvSpPr/>
            <p:nvPr/>
          </p:nvSpPr>
          <p:spPr>
            <a:xfrm rot="10800000" flipV="1">
              <a:off x="0" y="1348739"/>
              <a:ext cx="9144000" cy="2411731"/>
            </a:xfrm>
            <a:custGeom>
              <a:avLst/>
              <a:gdLst>
                <a:gd name="connsiteX0" fmla="*/ 0 w 9144000"/>
                <a:gd name="connsiteY0" fmla="*/ 0 h 1800000"/>
                <a:gd name="connsiteX1" fmla="*/ 9144000 w 9144000"/>
                <a:gd name="connsiteY1" fmla="*/ 0 h 1800000"/>
                <a:gd name="connsiteX2" fmla="*/ 9144000 w 9144000"/>
                <a:gd name="connsiteY2" fmla="*/ 1800000 h 1800000"/>
                <a:gd name="connsiteX3" fmla="*/ 0 w 9144000"/>
                <a:gd name="connsiteY3" fmla="*/ 1800000 h 1800000"/>
                <a:gd name="connsiteX4" fmla="*/ 0 w 9144000"/>
                <a:gd name="connsiteY4" fmla="*/ 0 h 1800000"/>
                <a:gd name="connsiteX0-1" fmla="*/ 0 w 9144000"/>
                <a:gd name="connsiteY0-2" fmla="*/ 0 h 1800000"/>
                <a:gd name="connsiteX1-3" fmla="*/ 4560570 w 9144000"/>
                <a:gd name="connsiteY1-4" fmla="*/ 1199 h 1800000"/>
                <a:gd name="connsiteX2-5" fmla="*/ 9144000 w 9144000"/>
                <a:gd name="connsiteY2-6" fmla="*/ 0 h 1800000"/>
                <a:gd name="connsiteX3-7" fmla="*/ 9144000 w 9144000"/>
                <a:gd name="connsiteY3-8" fmla="*/ 1800000 h 1800000"/>
                <a:gd name="connsiteX4-9" fmla="*/ 0 w 9144000"/>
                <a:gd name="connsiteY4-10" fmla="*/ 1800000 h 1800000"/>
                <a:gd name="connsiteX5" fmla="*/ 0 w 9144000"/>
                <a:gd name="connsiteY5" fmla="*/ 0 h 1800000"/>
                <a:gd name="connsiteX0-11" fmla="*/ 0 w 9144000"/>
                <a:gd name="connsiteY0-12" fmla="*/ 0 h 1800000"/>
                <a:gd name="connsiteX1-13" fmla="*/ 9144000 w 9144000"/>
                <a:gd name="connsiteY1-14" fmla="*/ 0 h 1800000"/>
                <a:gd name="connsiteX2-15" fmla="*/ 9144000 w 9144000"/>
                <a:gd name="connsiteY2-16" fmla="*/ 1800000 h 1800000"/>
                <a:gd name="connsiteX3-17" fmla="*/ 0 w 9144000"/>
                <a:gd name="connsiteY3-18" fmla="*/ 1800000 h 1800000"/>
                <a:gd name="connsiteX4-19" fmla="*/ 0 w 9144000"/>
                <a:gd name="connsiteY4-20" fmla="*/ 0 h 1800000"/>
                <a:gd name="connsiteX0-21" fmla="*/ 0 w 9144000"/>
                <a:gd name="connsiteY0-22" fmla="*/ 0 h 1800000"/>
                <a:gd name="connsiteX1-23" fmla="*/ 4549140 w 9144000"/>
                <a:gd name="connsiteY1-24" fmla="*/ 1199 h 1800000"/>
                <a:gd name="connsiteX2-25" fmla="*/ 9144000 w 9144000"/>
                <a:gd name="connsiteY2-26" fmla="*/ 0 h 1800000"/>
                <a:gd name="connsiteX3-27" fmla="*/ 9144000 w 9144000"/>
                <a:gd name="connsiteY3-28" fmla="*/ 1800000 h 1800000"/>
                <a:gd name="connsiteX4-29" fmla="*/ 0 w 9144000"/>
                <a:gd name="connsiteY4-30" fmla="*/ 1800000 h 1800000"/>
                <a:gd name="connsiteX5-31" fmla="*/ 0 w 9144000"/>
                <a:gd name="connsiteY5-32" fmla="*/ 0 h 1800000"/>
                <a:gd name="connsiteX0-33" fmla="*/ 0 w 9144000"/>
                <a:gd name="connsiteY0-34" fmla="*/ 215971 h 2015971"/>
                <a:gd name="connsiteX1-35" fmla="*/ 4549140 w 9144000"/>
                <a:gd name="connsiteY1-36" fmla="*/ 0 h 2015971"/>
                <a:gd name="connsiteX2-37" fmla="*/ 9144000 w 9144000"/>
                <a:gd name="connsiteY2-38" fmla="*/ 215971 h 2015971"/>
                <a:gd name="connsiteX3-39" fmla="*/ 9144000 w 9144000"/>
                <a:gd name="connsiteY3-40" fmla="*/ 2015971 h 2015971"/>
                <a:gd name="connsiteX4-41" fmla="*/ 0 w 9144000"/>
                <a:gd name="connsiteY4-42" fmla="*/ 2015971 h 2015971"/>
                <a:gd name="connsiteX5-43" fmla="*/ 0 w 9144000"/>
                <a:gd name="connsiteY5-44" fmla="*/ 215971 h 2015971"/>
                <a:gd name="connsiteX0-45" fmla="*/ 0 w 9144000"/>
                <a:gd name="connsiteY0-46" fmla="*/ 215971 h 2015971"/>
                <a:gd name="connsiteX1-47" fmla="*/ 4549140 w 9144000"/>
                <a:gd name="connsiteY1-48" fmla="*/ 0 h 2015971"/>
                <a:gd name="connsiteX2-49" fmla="*/ 9144000 w 9144000"/>
                <a:gd name="connsiteY2-50" fmla="*/ 215971 h 2015971"/>
                <a:gd name="connsiteX3-51" fmla="*/ 9144000 w 9144000"/>
                <a:gd name="connsiteY3-52" fmla="*/ 2015971 h 2015971"/>
                <a:gd name="connsiteX4-53" fmla="*/ 4526280 w 9144000"/>
                <a:gd name="connsiteY4-54" fmla="*/ 2011681 h 2015971"/>
                <a:gd name="connsiteX5-55" fmla="*/ 0 w 9144000"/>
                <a:gd name="connsiteY5-56" fmla="*/ 2015971 h 2015971"/>
                <a:gd name="connsiteX6" fmla="*/ 0 w 9144000"/>
                <a:gd name="connsiteY6" fmla="*/ 215971 h 2015971"/>
                <a:gd name="connsiteX0-57" fmla="*/ 0 w 9144000"/>
                <a:gd name="connsiteY0-58" fmla="*/ 215971 h 2308861"/>
                <a:gd name="connsiteX1-59" fmla="*/ 4549140 w 9144000"/>
                <a:gd name="connsiteY1-60" fmla="*/ 0 h 2308861"/>
                <a:gd name="connsiteX2-61" fmla="*/ 9144000 w 9144000"/>
                <a:gd name="connsiteY2-62" fmla="*/ 215971 h 2308861"/>
                <a:gd name="connsiteX3-63" fmla="*/ 9144000 w 9144000"/>
                <a:gd name="connsiteY3-64" fmla="*/ 2015971 h 2308861"/>
                <a:gd name="connsiteX4-65" fmla="*/ 4526280 w 9144000"/>
                <a:gd name="connsiteY4-66" fmla="*/ 2308861 h 2308861"/>
                <a:gd name="connsiteX5-67" fmla="*/ 0 w 9144000"/>
                <a:gd name="connsiteY5-68" fmla="*/ 2015971 h 2308861"/>
                <a:gd name="connsiteX6-69" fmla="*/ 0 w 9144000"/>
                <a:gd name="connsiteY6-70" fmla="*/ 215971 h 2308861"/>
                <a:gd name="connsiteX0-71" fmla="*/ 0 w 9144000"/>
                <a:gd name="connsiteY0-72" fmla="*/ 318841 h 2411731"/>
                <a:gd name="connsiteX1-73" fmla="*/ 4537710 w 9144000"/>
                <a:gd name="connsiteY1-74" fmla="*/ 0 h 2411731"/>
                <a:gd name="connsiteX2-75" fmla="*/ 9144000 w 9144000"/>
                <a:gd name="connsiteY2-76" fmla="*/ 318841 h 2411731"/>
                <a:gd name="connsiteX3-77" fmla="*/ 9144000 w 9144000"/>
                <a:gd name="connsiteY3-78" fmla="*/ 2118841 h 2411731"/>
                <a:gd name="connsiteX4-79" fmla="*/ 4526280 w 9144000"/>
                <a:gd name="connsiteY4-80" fmla="*/ 2411731 h 2411731"/>
                <a:gd name="connsiteX5-81" fmla="*/ 0 w 9144000"/>
                <a:gd name="connsiteY5-82" fmla="*/ 2118841 h 2411731"/>
                <a:gd name="connsiteX6-83" fmla="*/ 0 w 9144000"/>
                <a:gd name="connsiteY6-84" fmla="*/ 318841 h 241173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31" y="connsiteY5-32"/>
                </a:cxn>
                <a:cxn ang="0">
                  <a:pos x="connsiteX6-69" y="connsiteY6-70"/>
                </a:cxn>
              </a:cxnLst>
              <a:rect l="l" t="t" r="r" b="b"/>
              <a:pathLst>
                <a:path w="9144000" h="2411731">
                  <a:moveTo>
                    <a:pt x="0" y="318841"/>
                  </a:moveTo>
                  <a:lnTo>
                    <a:pt x="4537710" y="0"/>
                  </a:lnTo>
                  <a:lnTo>
                    <a:pt x="9144000" y="318841"/>
                  </a:lnTo>
                  <a:lnTo>
                    <a:pt x="9144000" y="2118841"/>
                  </a:lnTo>
                  <a:lnTo>
                    <a:pt x="4526280" y="2411731"/>
                  </a:lnTo>
                  <a:lnTo>
                    <a:pt x="0" y="2118841"/>
                  </a:lnTo>
                  <a:lnTo>
                    <a:pt x="0" y="3188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5000">
                  <a:schemeClr val="bg1">
                    <a:alpha val="0"/>
                  </a:schemeClr>
                </a:gs>
                <a:gs pos="35000">
                  <a:schemeClr val="bg1"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 rot="10800000" flipV="1">
              <a:off x="0" y="1667581"/>
              <a:ext cx="9144000" cy="180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901226" y="1103189"/>
            <a:ext cx="3342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选题背景</a:t>
            </a:r>
            <a:r>
              <a:rPr lang="zh-CN" altLang="en-US" sz="18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8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</a:t>
            </a:r>
            <a:endParaRPr lang="en-US" altLang="zh-CN" sz="18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0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 and significance of topic selection</a:t>
            </a:r>
            <a:endParaRPr lang="zh-CN" altLang="en-US" sz="10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479318" y="1185841"/>
            <a:ext cx="367002" cy="36700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7"/>
          <p:cNvSpPr txBox="1"/>
          <p:nvPr/>
        </p:nvSpPr>
        <p:spPr>
          <a:xfrm>
            <a:off x="4430790" y="1213594"/>
            <a:ext cx="464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479318" y="2803335"/>
            <a:ext cx="367002" cy="36700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7"/>
          <p:cNvSpPr txBox="1"/>
          <p:nvPr/>
        </p:nvSpPr>
        <p:spPr>
          <a:xfrm>
            <a:off x="4430790" y="2819658"/>
            <a:ext cx="464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" name="文本框 10"/>
          <p:cNvSpPr txBox="1"/>
          <p:nvPr/>
        </p:nvSpPr>
        <p:spPr>
          <a:xfrm>
            <a:off x="4901226" y="2706401"/>
            <a:ext cx="3325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研究成果展示与应用</a:t>
            </a:r>
            <a:endParaRPr lang="en-US" altLang="zh-CN" sz="18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10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results display and Application</a:t>
            </a:r>
            <a:endParaRPr lang="zh-CN" altLang="en-US" sz="10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6" name="文本框 10"/>
          <p:cNvSpPr txBox="1"/>
          <p:nvPr/>
        </p:nvSpPr>
        <p:spPr>
          <a:xfrm>
            <a:off x="4917144" y="1904795"/>
            <a:ext cx="3333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研究方法与</a:t>
            </a:r>
            <a:r>
              <a:rPr lang="zh-CN" altLang="en-US" sz="18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思路</a:t>
            </a:r>
            <a:endParaRPr lang="en-US" altLang="zh-CN" sz="18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10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methods and ideas</a:t>
            </a:r>
            <a:endParaRPr lang="zh-CN" altLang="en-US" sz="10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479318" y="1973163"/>
            <a:ext cx="367002" cy="36700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17"/>
          <p:cNvSpPr txBox="1"/>
          <p:nvPr/>
        </p:nvSpPr>
        <p:spPr>
          <a:xfrm>
            <a:off x="4430790" y="2000916"/>
            <a:ext cx="464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0" name="文本框 10"/>
          <p:cNvSpPr txBox="1"/>
          <p:nvPr/>
        </p:nvSpPr>
        <p:spPr>
          <a:xfrm>
            <a:off x="4917144" y="3508007"/>
            <a:ext cx="3326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相关建议与</a:t>
            </a:r>
            <a:r>
              <a:rPr lang="zh-CN" altLang="en-US" sz="18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总结</a:t>
            </a:r>
            <a:endParaRPr lang="en-US" altLang="zh-CN" sz="18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10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Relevant suggestions and summarization</a:t>
            </a:r>
            <a:endParaRPr lang="zh-CN" altLang="en-US" sz="10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4479318" y="3590658"/>
            <a:ext cx="367002" cy="36700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17"/>
          <p:cNvSpPr txBox="1"/>
          <p:nvPr/>
        </p:nvSpPr>
        <p:spPr>
          <a:xfrm>
            <a:off x="4430790" y="3606981"/>
            <a:ext cx="464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8574944" y="356240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22" name="等腰三角形 21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360875" y="1753061"/>
            <a:ext cx="2100704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5400" spc="-22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  <a:sym typeface="+mn-ea"/>
              </a:rPr>
              <a:t>目 录</a:t>
            </a:r>
            <a:endParaRPr lang="zh-CN" altLang="en-US" sz="5400" spc="-22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61797" y="2558710"/>
            <a:ext cx="189886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B" panose="00020600040101010101" pitchFamily="18" charset="-122"/>
              </a:rPr>
              <a:t>CONTENTS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B" panose="00020600040101010101" pitchFamily="18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00850" y="2994202"/>
            <a:ext cx="620754" cy="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solidFill>
                <a:srgbClr val="23232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1"/>
          <p:cNvSpPr txBox="1"/>
          <p:nvPr/>
        </p:nvSpPr>
        <p:spPr>
          <a:xfrm>
            <a:off x="3315073" y="1001330"/>
            <a:ext cx="251385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 01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矩形 29"/>
          <p:cNvSpPr/>
          <p:nvPr/>
        </p:nvSpPr>
        <p:spPr>
          <a:xfrm rot="10800000" flipV="1">
            <a:off x="0" y="1348739"/>
            <a:ext cx="9144000" cy="2411731"/>
          </a:xfrm>
          <a:custGeom>
            <a:avLst/>
            <a:gdLst>
              <a:gd name="connsiteX0" fmla="*/ 0 w 9144000"/>
              <a:gd name="connsiteY0" fmla="*/ 0 h 1800000"/>
              <a:gd name="connsiteX1" fmla="*/ 9144000 w 9144000"/>
              <a:gd name="connsiteY1" fmla="*/ 0 h 1800000"/>
              <a:gd name="connsiteX2" fmla="*/ 9144000 w 9144000"/>
              <a:gd name="connsiteY2" fmla="*/ 1800000 h 1800000"/>
              <a:gd name="connsiteX3" fmla="*/ 0 w 9144000"/>
              <a:gd name="connsiteY3" fmla="*/ 1800000 h 1800000"/>
              <a:gd name="connsiteX4" fmla="*/ 0 w 9144000"/>
              <a:gd name="connsiteY4" fmla="*/ 0 h 1800000"/>
              <a:gd name="connsiteX0-1" fmla="*/ 0 w 9144000"/>
              <a:gd name="connsiteY0-2" fmla="*/ 0 h 1800000"/>
              <a:gd name="connsiteX1-3" fmla="*/ 4560570 w 9144000"/>
              <a:gd name="connsiteY1-4" fmla="*/ 1199 h 1800000"/>
              <a:gd name="connsiteX2-5" fmla="*/ 9144000 w 9144000"/>
              <a:gd name="connsiteY2-6" fmla="*/ 0 h 1800000"/>
              <a:gd name="connsiteX3-7" fmla="*/ 9144000 w 9144000"/>
              <a:gd name="connsiteY3-8" fmla="*/ 1800000 h 1800000"/>
              <a:gd name="connsiteX4-9" fmla="*/ 0 w 9144000"/>
              <a:gd name="connsiteY4-10" fmla="*/ 1800000 h 1800000"/>
              <a:gd name="connsiteX5" fmla="*/ 0 w 9144000"/>
              <a:gd name="connsiteY5" fmla="*/ 0 h 1800000"/>
              <a:gd name="connsiteX0-11" fmla="*/ 0 w 9144000"/>
              <a:gd name="connsiteY0-12" fmla="*/ 0 h 1800000"/>
              <a:gd name="connsiteX1-13" fmla="*/ 9144000 w 9144000"/>
              <a:gd name="connsiteY1-14" fmla="*/ 0 h 1800000"/>
              <a:gd name="connsiteX2-15" fmla="*/ 9144000 w 9144000"/>
              <a:gd name="connsiteY2-16" fmla="*/ 1800000 h 1800000"/>
              <a:gd name="connsiteX3-17" fmla="*/ 0 w 9144000"/>
              <a:gd name="connsiteY3-18" fmla="*/ 1800000 h 1800000"/>
              <a:gd name="connsiteX4-19" fmla="*/ 0 w 9144000"/>
              <a:gd name="connsiteY4-20" fmla="*/ 0 h 1800000"/>
              <a:gd name="connsiteX0-21" fmla="*/ 0 w 9144000"/>
              <a:gd name="connsiteY0-22" fmla="*/ 0 h 1800000"/>
              <a:gd name="connsiteX1-23" fmla="*/ 4549140 w 9144000"/>
              <a:gd name="connsiteY1-24" fmla="*/ 1199 h 1800000"/>
              <a:gd name="connsiteX2-25" fmla="*/ 9144000 w 9144000"/>
              <a:gd name="connsiteY2-26" fmla="*/ 0 h 1800000"/>
              <a:gd name="connsiteX3-27" fmla="*/ 9144000 w 9144000"/>
              <a:gd name="connsiteY3-28" fmla="*/ 1800000 h 1800000"/>
              <a:gd name="connsiteX4-29" fmla="*/ 0 w 9144000"/>
              <a:gd name="connsiteY4-30" fmla="*/ 1800000 h 1800000"/>
              <a:gd name="connsiteX5-31" fmla="*/ 0 w 9144000"/>
              <a:gd name="connsiteY5-32" fmla="*/ 0 h 1800000"/>
              <a:gd name="connsiteX0-33" fmla="*/ 0 w 9144000"/>
              <a:gd name="connsiteY0-34" fmla="*/ 215971 h 2015971"/>
              <a:gd name="connsiteX1-35" fmla="*/ 4549140 w 9144000"/>
              <a:gd name="connsiteY1-36" fmla="*/ 0 h 2015971"/>
              <a:gd name="connsiteX2-37" fmla="*/ 9144000 w 9144000"/>
              <a:gd name="connsiteY2-38" fmla="*/ 215971 h 2015971"/>
              <a:gd name="connsiteX3-39" fmla="*/ 9144000 w 9144000"/>
              <a:gd name="connsiteY3-40" fmla="*/ 2015971 h 2015971"/>
              <a:gd name="connsiteX4-41" fmla="*/ 0 w 9144000"/>
              <a:gd name="connsiteY4-42" fmla="*/ 2015971 h 2015971"/>
              <a:gd name="connsiteX5-43" fmla="*/ 0 w 9144000"/>
              <a:gd name="connsiteY5-44" fmla="*/ 215971 h 2015971"/>
              <a:gd name="connsiteX0-45" fmla="*/ 0 w 9144000"/>
              <a:gd name="connsiteY0-46" fmla="*/ 215971 h 2015971"/>
              <a:gd name="connsiteX1-47" fmla="*/ 4549140 w 9144000"/>
              <a:gd name="connsiteY1-48" fmla="*/ 0 h 2015971"/>
              <a:gd name="connsiteX2-49" fmla="*/ 9144000 w 9144000"/>
              <a:gd name="connsiteY2-50" fmla="*/ 215971 h 2015971"/>
              <a:gd name="connsiteX3-51" fmla="*/ 9144000 w 9144000"/>
              <a:gd name="connsiteY3-52" fmla="*/ 2015971 h 2015971"/>
              <a:gd name="connsiteX4-53" fmla="*/ 4526280 w 9144000"/>
              <a:gd name="connsiteY4-54" fmla="*/ 2011681 h 2015971"/>
              <a:gd name="connsiteX5-55" fmla="*/ 0 w 9144000"/>
              <a:gd name="connsiteY5-56" fmla="*/ 2015971 h 2015971"/>
              <a:gd name="connsiteX6" fmla="*/ 0 w 9144000"/>
              <a:gd name="connsiteY6" fmla="*/ 215971 h 2015971"/>
              <a:gd name="connsiteX0-57" fmla="*/ 0 w 9144000"/>
              <a:gd name="connsiteY0-58" fmla="*/ 215971 h 2308861"/>
              <a:gd name="connsiteX1-59" fmla="*/ 4549140 w 9144000"/>
              <a:gd name="connsiteY1-60" fmla="*/ 0 h 2308861"/>
              <a:gd name="connsiteX2-61" fmla="*/ 9144000 w 9144000"/>
              <a:gd name="connsiteY2-62" fmla="*/ 215971 h 2308861"/>
              <a:gd name="connsiteX3-63" fmla="*/ 9144000 w 9144000"/>
              <a:gd name="connsiteY3-64" fmla="*/ 2015971 h 2308861"/>
              <a:gd name="connsiteX4-65" fmla="*/ 4526280 w 9144000"/>
              <a:gd name="connsiteY4-66" fmla="*/ 2308861 h 2308861"/>
              <a:gd name="connsiteX5-67" fmla="*/ 0 w 9144000"/>
              <a:gd name="connsiteY5-68" fmla="*/ 2015971 h 2308861"/>
              <a:gd name="connsiteX6-69" fmla="*/ 0 w 9144000"/>
              <a:gd name="connsiteY6-70" fmla="*/ 215971 h 2308861"/>
              <a:gd name="connsiteX0-71" fmla="*/ 0 w 9144000"/>
              <a:gd name="connsiteY0-72" fmla="*/ 318841 h 2411731"/>
              <a:gd name="connsiteX1-73" fmla="*/ 4537710 w 9144000"/>
              <a:gd name="connsiteY1-74" fmla="*/ 0 h 2411731"/>
              <a:gd name="connsiteX2-75" fmla="*/ 9144000 w 9144000"/>
              <a:gd name="connsiteY2-76" fmla="*/ 318841 h 2411731"/>
              <a:gd name="connsiteX3-77" fmla="*/ 9144000 w 9144000"/>
              <a:gd name="connsiteY3-78" fmla="*/ 2118841 h 2411731"/>
              <a:gd name="connsiteX4-79" fmla="*/ 4526280 w 9144000"/>
              <a:gd name="connsiteY4-80" fmla="*/ 2411731 h 2411731"/>
              <a:gd name="connsiteX5-81" fmla="*/ 0 w 9144000"/>
              <a:gd name="connsiteY5-82" fmla="*/ 2118841 h 2411731"/>
              <a:gd name="connsiteX6-83" fmla="*/ 0 w 9144000"/>
              <a:gd name="connsiteY6-84" fmla="*/ 318841 h 2411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69" y="connsiteY6-70"/>
              </a:cxn>
            </a:cxnLst>
            <a:rect l="l" t="t" r="r" b="b"/>
            <a:pathLst>
              <a:path w="9144000" h="2411731">
                <a:moveTo>
                  <a:pt x="0" y="318841"/>
                </a:moveTo>
                <a:lnTo>
                  <a:pt x="4537710" y="0"/>
                </a:lnTo>
                <a:lnTo>
                  <a:pt x="9144000" y="318841"/>
                </a:lnTo>
                <a:lnTo>
                  <a:pt x="9144000" y="2118841"/>
                </a:lnTo>
                <a:lnTo>
                  <a:pt x="4526280" y="2411731"/>
                </a:lnTo>
                <a:lnTo>
                  <a:pt x="0" y="2118841"/>
                </a:lnTo>
                <a:lnTo>
                  <a:pt x="0" y="31884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5000">
                <a:schemeClr val="bg1">
                  <a:alpha val="0"/>
                </a:schemeClr>
              </a:gs>
              <a:gs pos="3500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 rot="10800000" flipV="1">
            <a:off x="0" y="1667581"/>
            <a:ext cx="9144000" cy="180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10"/>
          <p:cNvSpPr txBox="1"/>
          <p:nvPr/>
        </p:nvSpPr>
        <p:spPr>
          <a:xfrm>
            <a:off x="2143578" y="2121305"/>
            <a:ext cx="48568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选题背景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</a:t>
            </a:r>
            <a:endParaRPr lang="en-US" altLang="zh-CN" sz="3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 and significance of topic selection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45"/>
          <p:cNvSpPr txBox="1"/>
          <p:nvPr/>
        </p:nvSpPr>
        <p:spPr>
          <a:xfrm>
            <a:off x="2791328" y="4434628"/>
            <a:ext cx="356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Talents come from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diligence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, </a:t>
            </a:r>
            <a:r>
              <a:rPr lang="en-US" altLang="zh-CN" sz="1100" dirty="0" err="1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qzuserl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 </a:t>
            </a:r>
            <a:endParaRPr lang="en-US" altLang="zh-CN" sz="1100" dirty="0" smtClean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  <a:p>
            <a:pPr algn="ctr"/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and 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knowledge is gained by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accumulation.</a:t>
            </a:r>
            <a:endParaRPr lang="en-US" altLang="zh-CN" sz="1100" b="1" spc="600" dirty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8574944" y="356240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21" name="等腰三角形 20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等腰三角形 21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prism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 rot="10800000" flipV="1">
            <a:off x="0" y="1301675"/>
            <a:ext cx="9144000" cy="256456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4121174" y="2134800"/>
            <a:ext cx="43849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TextBox 43"/>
          <p:cNvSpPr>
            <a:spLocks noChangeArrowheads="1"/>
          </p:cNvSpPr>
          <p:nvPr/>
        </p:nvSpPr>
        <p:spPr bwMode="auto">
          <a:xfrm>
            <a:off x="4189267" y="1645465"/>
            <a:ext cx="186897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选题背景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96066" y="4015185"/>
            <a:ext cx="772077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文本框 10"/>
          <p:cNvSpPr txBox="1"/>
          <p:nvPr/>
        </p:nvSpPr>
        <p:spPr>
          <a:xfrm>
            <a:off x="363780" y="310553"/>
            <a:ext cx="31525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选题背景</a:t>
            </a:r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 and significance of topic selection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3186" y="1568476"/>
            <a:ext cx="3281082" cy="2056852"/>
          </a:xfrm>
          <a:prstGeom prst="rect">
            <a:avLst/>
          </a:prstGeom>
          <a:blipFill dpi="0" rotWithShape="1">
            <a:blip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0"/>
          <p:cNvSpPr txBox="1"/>
          <p:nvPr/>
        </p:nvSpPr>
        <p:spPr>
          <a:xfrm>
            <a:off x="363780" y="310553"/>
            <a:ext cx="31525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选题背景</a:t>
            </a:r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 and significance of topic selection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9100" y="1363684"/>
            <a:ext cx="6737469" cy="1009836"/>
          </a:xfrm>
          <a:prstGeom prst="rect">
            <a:avLst/>
          </a:prstGeom>
          <a:noFill/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087131" y="1480980"/>
            <a:ext cx="865430" cy="7752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/>
          <p:cNvSpPr/>
          <p:nvPr/>
        </p:nvSpPr>
        <p:spPr>
          <a:xfrm>
            <a:off x="2079908" y="1459464"/>
            <a:ext cx="596681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。在此输入相关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0" name="TextBox 1210"/>
          <p:cNvSpPr/>
          <p:nvPr/>
        </p:nvSpPr>
        <p:spPr>
          <a:xfrm>
            <a:off x="1087131" y="1526201"/>
            <a:ext cx="935121" cy="684803"/>
          </a:xfrm>
          <a:prstGeom prst="rect">
            <a:avLst/>
          </a:prstGeom>
          <a:noFill/>
          <a:ln w="9525">
            <a:noFill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5CA0B4"/>
                </a:solidFill>
              </a14:hiddenFill>
            </a:ext>
          </a:extLst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国内</a:t>
            </a:r>
            <a:endParaRPr lang="en-US" altLang="zh-CN" sz="2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0"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现状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49100" y="2815967"/>
            <a:ext cx="6737469" cy="1009836"/>
          </a:xfrm>
          <a:prstGeom prst="rect">
            <a:avLst/>
          </a:prstGeom>
          <a:noFill/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087131" y="2933263"/>
            <a:ext cx="865430" cy="7752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079908" y="2911747"/>
            <a:ext cx="596681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。在此输入相关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5" name="TextBox 1210"/>
          <p:cNvSpPr/>
          <p:nvPr/>
        </p:nvSpPr>
        <p:spPr>
          <a:xfrm>
            <a:off x="1087131" y="2978484"/>
            <a:ext cx="935121" cy="684803"/>
          </a:xfrm>
          <a:prstGeom prst="rect">
            <a:avLst/>
          </a:prstGeom>
          <a:noFill/>
          <a:ln w="9525">
            <a:noFill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5CA0B4"/>
                </a:solidFill>
              </a14:hiddenFill>
            </a:ext>
          </a:extLst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国外</a:t>
            </a:r>
            <a:endParaRPr lang="en-US" altLang="zh-CN" sz="2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0"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现状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0"/>
          <p:cNvSpPr txBox="1"/>
          <p:nvPr/>
        </p:nvSpPr>
        <p:spPr>
          <a:xfrm>
            <a:off x="363780" y="310553"/>
            <a:ext cx="31525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选题背景</a:t>
            </a:r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意义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 and significance of topic selection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72354" y="1270525"/>
            <a:ext cx="4935070" cy="18778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688107" y="1270525"/>
            <a:ext cx="2971799" cy="1877838"/>
          </a:xfrm>
          <a:prstGeom prst="rect">
            <a:avLst/>
          </a:prstGeom>
          <a:blipFill dpi="0" rotWithShape="1">
            <a:blip r:embed="rId1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64548" y="1834993"/>
            <a:ext cx="4622467" cy="988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TextBox 1210"/>
          <p:cNvSpPr/>
          <p:nvPr/>
        </p:nvSpPr>
        <p:spPr>
          <a:xfrm>
            <a:off x="877996" y="1474822"/>
            <a:ext cx="1454414" cy="377026"/>
          </a:xfrm>
          <a:prstGeom prst="rect">
            <a:avLst/>
          </a:prstGeom>
          <a:noFill/>
          <a:ln w="9525">
            <a:noFill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5CA0B4"/>
                </a:solidFill>
              </a14:hiddenFill>
            </a:ext>
          </a:extLst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选题意义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64548" y="3690687"/>
            <a:ext cx="779535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在此输入相关文字，在此输入相关文字，在此输入相关文字，在此输入相关文字，在此输入相关文字，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，更多精品模板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http://chn.docer.com/works?userid=310034636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4" name="TextBox 1210"/>
          <p:cNvSpPr/>
          <p:nvPr/>
        </p:nvSpPr>
        <p:spPr>
          <a:xfrm>
            <a:off x="877996" y="3357410"/>
            <a:ext cx="1454414" cy="377026"/>
          </a:xfrm>
          <a:prstGeom prst="rect">
            <a:avLst/>
          </a:prstGeom>
          <a:noFill/>
          <a:ln w="9525">
            <a:noFill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5CA0B4"/>
                </a:solidFill>
              </a14:hiddenFill>
            </a:ext>
          </a:extLst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选题意义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conveyor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3315073" y="1001330"/>
            <a:ext cx="251385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 02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矩形 29"/>
          <p:cNvSpPr/>
          <p:nvPr/>
        </p:nvSpPr>
        <p:spPr>
          <a:xfrm rot="10800000" flipV="1">
            <a:off x="0" y="1348739"/>
            <a:ext cx="9144000" cy="2411731"/>
          </a:xfrm>
          <a:custGeom>
            <a:avLst/>
            <a:gdLst>
              <a:gd name="connsiteX0" fmla="*/ 0 w 9144000"/>
              <a:gd name="connsiteY0" fmla="*/ 0 h 1800000"/>
              <a:gd name="connsiteX1" fmla="*/ 9144000 w 9144000"/>
              <a:gd name="connsiteY1" fmla="*/ 0 h 1800000"/>
              <a:gd name="connsiteX2" fmla="*/ 9144000 w 9144000"/>
              <a:gd name="connsiteY2" fmla="*/ 1800000 h 1800000"/>
              <a:gd name="connsiteX3" fmla="*/ 0 w 9144000"/>
              <a:gd name="connsiteY3" fmla="*/ 1800000 h 1800000"/>
              <a:gd name="connsiteX4" fmla="*/ 0 w 9144000"/>
              <a:gd name="connsiteY4" fmla="*/ 0 h 1800000"/>
              <a:gd name="connsiteX0-1" fmla="*/ 0 w 9144000"/>
              <a:gd name="connsiteY0-2" fmla="*/ 0 h 1800000"/>
              <a:gd name="connsiteX1-3" fmla="*/ 4560570 w 9144000"/>
              <a:gd name="connsiteY1-4" fmla="*/ 1199 h 1800000"/>
              <a:gd name="connsiteX2-5" fmla="*/ 9144000 w 9144000"/>
              <a:gd name="connsiteY2-6" fmla="*/ 0 h 1800000"/>
              <a:gd name="connsiteX3-7" fmla="*/ 9144000 w 9144000"/>
              <a:gd name="connsiteY3-8" fmla="*/ 1800000 h 1800000"/>
              <a:gd name="connsiteX4-9" fmla="*/ 0 w 9144000"/>
              <a:gd name="connsiteY4-10" fmla="*/ 1800000 h 1800000"/>
              <a:gd name="connsiteX5" fmla="*/ 0 w 9144000"/>
              <a:gd name="connsiteY5" fmla="*/ 0 h 1800000"/>
              <a:gd name="connsiteX0-11" fmla="*/ 0 w 9144000"/>
              <a:gd name="connsiteY0-12" fmla="*/ 0 h 1800000"/>
              <a:gd name="connsiteX1-13" fmla="*/ 9144000 w 9144000"/>
              <a:gd name="connsiteY1-14" fmla="*/ 0 h 1800000"/>
              <a:gd name="connsiteX2-15" fmla="*/ 9144000 w 9144000"/>
              <a:gd name="connsiteY2-16" fmla="*/ 1800000 h 1800000"/>
              <a:gd name="connsiteX3-17" fmla="*/ 0 w 9144000"/>
              <a:gd name="connsiteY3-18" fmla="*/ 1800000 h 1800000"/>
              <a:gd name="connsiteX4-19" fmla="*/ 0 w 9144000"/>
              <a:gd name="connsiteY4-20" fmla="*/ 0 h 1800000"/>
              <a:gd name="connsiteX0-21" fmla="*/ 0 w 9144000"/>
              <a:gd name="connsiteY0-22" fmla="*/ 0 h 1800000"/>
              <a:gd name="connsiteX1-23" fmla="*/ 4549140 w 9144000"/>
              <a:gd name="connsiteY1-24" fmla="*/ 1199 h 1800000"/>
              <a:gd name="connsiteX2-25" fmla="*/ 9144000 w 9144000"/>
              <a:gd name="connsiteY2-26" fmla="*/ 0 h 1800000"/>
              <a:gd name="connsiteX3-27" fmla="*/ 9144000 w 9144000"/>
              <a:gd name="connsiteY3-28" fmla="*/ 1800000 h 1800000"/>
              <a:gd name="connsiteX4-29" fmla="*/ 0 w 9144000"/>
              <a:gd name="connsiteY4-30" fmla="*/ 1800000 h 1800000"/>
              <a:gd name="connsiteX5-31" fmla="*/ 0 w 9144000"/>
              <a:gd name="connsiteY5-32" fmla="*/ 0 h 1800000"/>
              <a:gd name="connsiteX0-33" fmla="*/ 0 w 9144000"/>
              <a:gd name="connsiteY0-34" fmla="*/ 215971 h 2015971"/>
              <a:gd name="connsiteX1-35" fmla="*/ 4549140 w 9144000"/>
              <a:gd name="connsiteY1-36" fmla="*/ 0 h 2015971"/>
              <a:gd name="connsiteX2-37" fmla="*/ 9144000 w 9144000"/>
              <a:gd name="connsiteY2-38" fmla="*/ 215971 h 2015971"/>
              <a:gd name="connsiteX3-39" fmla="*/ 9144000 w 9144000"/>
              <a:gd name="connsiteY3-40" fmla="*/ 2015971 h 2015971"/>
              <a:gd name="connsiteX4-41" fmla="*/ 0 w 9144000"/>
              <a:gd name="connsiteY4-42" fmla="*/ 2015971 h 2015971"/>
              <a:gd name="connsiteX5-43" fmla="*/ 0 w 9144000"/>
              <a:gd name="connsiteY5-44" fmla="*/ 215971 h 2015971"/>
              <a:gd name="connsiteX0-45" fmla="*/ 0 w 9144000"/>
              <a:gd name="connsiteY0-46" fmla="*/ 215971 h 2015971"/>
              <a:gd name="connsiteX1-47" fmla="*/ 4549140 w 9144000"/>
              <a:gd name="connsiteY1-48" fmla="*/ 0 h 2015971"/>
              <a:gd name="connsiteX2-49" fmla="*/ 9144000 w 9144000"/>
              <a:gd name="connsiteY2-50" fmla="*/ 215971 h 2015971"/>
              <a:gd name="connsiteX3-51" fmla="*/ 9144000 w 9144000"/>
              <a:gd name="connsiteY3-52" fmla="*/ 2015971 h 2015971"/>
              <a:gd name="connsiteX4-53" fmla="*/ 4526280 w 9144000"/>
              <a:gd name="connsiteY4-54" fmla="*/ 2011681 h 2015971"/>
              <a:gd name="connsiteX5-55" fmla="*/ 0 w 9144000"/>
              <a:gd name="connsiteY5-56" fmla="*/ 2015971 h 2015971"/>
              <a:gd name="connsiteX6" fmla="*/ 0 w 9144000"/>
              <a:gd name="connsiteY6" fmla="*/ 215971 h 2015971"/>
              <a:gd name="connsiteX0-57" fmla="*/ 0 w 9144000"/>
              <a:gd name="connsiteY0-58" fmla="*/ 215971 h 2308861"/>
              <a:gd name="connsiteX1-59" fmla="*/ 4549140 w 9144000"/>
              <a:gd name="connsiteY1-60" fmla="*/ 0 h 2308861"/>
              <a:gd name="connsiteX2-61" fmla="*/ 9144000 w 9144000"/>
              <a:gd name="connsiteY2-62" fmla="*/ 215971 h 2308861"/>
              <a:gd name="connsiteX3-63" fmla="*/ 9144000 w 9144000"/>
              <a:gd name="connsiteY3-64" fmla="*/ 2015971 h 2308861"/>
              <a:gd name="connsiteX4-65" fmla="*/ 4526280 w 9144000"/>
              <a:gd name="connsiteY4-66" fmla="*/ 2308861 h 2308861"/>
              <a:gd name="connsiteX5-67" fmla="*/ 0 w 9144000"/>
              <a:gd name="connsiteY5-68" fmla="*/ 2015971 h 2308861"/>
              <a:gd name="connsiteX6-69" fmla="*/ 0 w 9144000"/>
              <a:gd name="connsiteY6-70" fmla="*/ 215971 h 2308861"/>
              <a:gd name="connsiteX0-71" fmla="*/ 0 w 9144000"/>
              <a:gd name="connsiteY0-72" fmla="*/ 318841 h 2411731"/>
              <a:gd name="connsiteX1-73" fmla="*/ 4537710 w 9144000"/>
              <a:gd name="connsiteY1-74" fmla="*/ 0 h 2411731"/>
              <a:gd name="connsiteX2-75" fmla="*/ 9144000 w 9144000"/>
              <a:gd name="connsiteY2-76" fmla="*/ 318841 h 2411731"/>
              <a:gd name="connsiteX3-77" fmla="*/ 9144000 w 9144000"/>
              <a:gd name="connsiteY3-78" fmla="*/ 2118841 h 2411731"/>
              <a:gd name="connsiteX4-79" fmla="*/ 4526280 w 9144000"/>
              <a:gd name="connsiteY4-80" fmla="*/ 2411731 h 2411731"/>
              <a:gd name="connsiteX5-81" fmla="*/ 0 w 9144000"/>
              <a:gd name="connsiteY5-82" fmla="*/ 2118841 h 2411731"/>
              <a:gd name="connsiteX6-83" fmla="*/ 0 w 9144000"/>
              <a:gd name="connsiteY6-84" fmla="*/ 318841 h 24117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69" y="connsiteY6-70"/>
              </a:cxn>
            </a:cxnLst>
            <a:rect l="l" t="t" r="r" b="b"/>
            <a:pathLst>
              <a:path w="9144000" h="2411731">
                <a:moveTo>
                  <a:pt x="0" y="318841"/>
                </a:moveTo>
                <a:lnTo>
                  <a:pt x="4537710" y="0"/>
                </a:lnTo>
                <a:lnTo>
                  <a:pt x="9144000" y="318841"/>
                </a:lnTo>
                <a:lnTo>
                  <a:pt x="9144000" y="2118841"/>
                </a:lnTo>
                <a:lnTo>
                  <a:pt x="4526280" y="2411731"/>
                </a:lnTo>
                <a:lnTo>
                  <a:pt x="0" y="2118841"/>
                </a:lnTo>
                <a:lnTo>
                  <a:pt x="0" y="31884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5000">
                <a:schemeClr val="bg1">
                  <a:alpha val="0"/>
                </a:schemeClr>
              </a:gs>
              <a:gs pos="3500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10800000" flipV="1">
            <a:off x="0" y="1667581"/>
            <a:ext cx="9144000" cy="180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45"/>
          <p:cNvSpPr txBox="1"/>
          <p:nvPr/>
        </p:nvSpPr>
        <p:spPr>
          <a:xfrm>
            <a:off x="2791328" y="4434628"/>
            <a:ext cx="3561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Talents come from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diligence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, </a:t>
            </a:r>
            <a:r>
              <a:rPr lang="en-US" altLang="zh-CN" sz="1100" dirty="0" err="1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qzuserl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 </a:t>
            </a:r>
            <a:endParaRPr lang="en-US" altLang="zh-CN" sz="1100" dirty="0" smtClean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</a:endParaRPr>
          </a:p>
          <a:p>
            <a:pPr algn="ctr"/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and </a:t>
            </a:r>
            <a:r>
              <a:rPr lang="en-US" altLang="zh-CN" sz="1100" dirty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knowledge is gained by 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latin typeface="方正细圆简体" pitchFamily="2" charset="-122"/>
                <a:ea typeface="方正细圆简体" pitchFamily="2" charset="-122"/>
              </a:rPr>
              <a:t>accumulation.</a:t>
            </a:r>
            <a:endParaRPr lang="en-US" altLang="zh-CN" sz="1100" b="1" spc="600" dirty="0">
              <a:solidFill>
                <a:schemeClr val="accent1">
                  <a:lumMod val="50000"/>
                </a:schemeClr>
              </a:solidFill>
              <a:latin typeface="方正细圆简体" pitchFamily="2" charset="-122"/>
              <a:ea typeface="方正细圆简体" pitchFamily="2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574944" y="356240"/>
            <a:ext cx="193274" cy="101713"/>
            <a:chOff x="8574944" y="356240"/>
            <a:chExt cx="193274" cy="101713"/>
          </a:xfrm>
          <a:solidFill>
            <a:schemeClr val="accent1">
              <a:lumMod val="50000"/>
            </a:schemeClr>
          </a:solidFill>
        </p:grpSpPr>
        <p:sp>
          <p:nvSpPr>
            <p:cNvPr id="25" name="等腰三角形 24"/>
            <p:cNvSpPr/>
            <p:nvPr/>
          </p:nvSpPr>
          <p:spPr>
            <a:xfrm rot="5400000">
              <a:off x="8673521" y="363254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8567930" y="363255"/>
              <a:ext cx="101712" cy="87683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文本框 10"/>
          <p:cNvSpPr txBox="1"/>
          <p:nvPr/>
        </p:nvSpPr>
        <p:spPr>
          <a:xfrm>
            <a:off x="2457757" y="2121305"/>
            <a:ext cx="42284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方法与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思路</a:t>
            </a:r>
            <a:endParaRPr lang="en-US" altLang="zh-CN" sz="3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methods and 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ideas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0">
        <p14:flip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椭圆 94"/>
          <p:cNvSpPr/>
          <p:nvPr/>
        </p:nvSpPr>
        <p:spPr>
          <a:xfrm flipH="1">
            <a:off x="1392666" y="1343360"/>
            <a:ext cx="1260000" cy="1260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 flipH="1">
            <a:off x="3888440" y="1343360"/>
            <a:ext cx="1260000" cy="1260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 flipH="1">
            <a:off x="6424554" y="1343360"/>
            <a:ext cx="1260000" cy="1260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7" name="文本框 10"/>
          <p:cNvSpPr txBox="1"/>
          <p:nvPr/>
        </p:nvSpPr>
        <p:spPr>
          <a:xfrm>
            <a:off x="363780" y="310553"/>
            <a:ext cx="19683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研究方法与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思路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methods and ideas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97" name="Group 32"/>
          <p:cNvGrpSpPr>
            <a:grpSpLocks noChangeAspect="1"/>
          </p:cNvGrpSpPr>
          <p:nvPr/>
        </p:nvGrpSpPr>
        <p:grpSpPr bwMode="auto">
          <a:xfrm>
            <a:off x="1664793" y="1722461"/>
            <a:ext cx="720512" cy="511564"/>
            <a:chOff x="4354" y="1098"/>
            <a:chExt cx="800" cy="568"/>
          </a:xfrm>
          <a:solidFill>
            <a:schemeClr val="bg1"/>
          </a:solidFill>
        </p:grpSpPr>
        <p:sp>
          <p:nvSpPr>
            <p:cNvPr id="109" name="Freeform 33"/>
            <p:cNvSpPr>
              <a:spLocks noEditPoints="1"/>
            </p:cNvSpPr>
            <p:nvPr/>
          </p:nvSpPr>
          <p:spPr bwMode="auto">
            <a:xfrm>
              <a:off x="4441" y="1098"/>
              <a:ext cx="626" cy="423"/>
            </a:xfrm>
            <a:custGeom>
              <a:avLst/>
              <a:gdLst>
                <a:gd name="T0" fmla="*/ 621 w 628"/>
                <a:gd name="T1" fmla="*/ 7 h 423"/>
                <a:gd name="T2" fmla="*/ 605 w 628"/>
                <a:gd name="T3" fmla="*/ 0 h 423"/>
                <a:gd name="T4" fmla="*/ 24 w 628"/>
                <a:gd name="T5" fmla="*/ 0 h 423"/>
                <a:gd name="T6" fmla="*/ 7 w 628"/>
                <a:gd name="T7" fmla="*/ 7 h 423"/>
                <a:gd name="T8" fmla="*/ 0 w 628"/>
                <a:gd name="T9" fmla="*/ 23 h 423"/>
                <a:gd name="T10" fmla="*/ 0 w 628"/>
                <a:gd name="T11" fmla="*/ 423 h 423"/>
                <a:gd name="T12" fmla="*/ 628 w 628"/>
                <a:gd name="T13" fmla="*/ 423 h 423"/>
                <a:gd name="T14" fmla="*/ 628 w 628"/>
                <a:gd name="T15" fmla="*/ 23 h 423"/>
                <a:gd name="T16" fmla="*/ 621 w 628"/>
                <a:gd name="T17" fmla="*/ 7 h 423"/>
                <a:gd name="T18" fmla="*/ 314 w 628"/>
                <a:gd name="T19" fmla="*/ 13 h 423"/>
                <a:gd name="T20" fmla="*/ 321 w 628"/>
                <a:gd name="T21" fmla="*/ 20 h 423"/>
                <a:gd name="T22" fmla="*/ 314 w 628"/>
                <a:gd name="T23" fmla="*/ 27 h 423"/>
                <a:gd name="T24" fmla="*/ 307 w 628"/>
                <a:gd name="T25" fmla="*/ 20 h 423"/>
                <a:gd name="T26" fmla="*/ 314 w 628"/>
                <a:gd name="T27" fmla="*/ 13 h 423"/>
                <a:gd name="T28" fmla="*/ 587 w 628"/>
                <a:gd name="T29" fmla="*/ 382 h 423"/>
                <a:gd name="T30" fmla="*/ 41 w 628"/>
                <a:gd name="T31" fmla="*/ 382 h 423"/>
                <a:gd name="T32" fmla="*/ 41 w 628"/>
                <a:gd name="T33" fmla="*/ 41 h 423"/>
                <a:gd name="T34" fmla="*/ 587 w 628"/>
                <a:gd name="T35" fmla="*/ 41 h 423"/>
                <a:gd name="T36" fmla="*/ 587 w 628"/>
                <a:gd name="T37" fmla="*/ 38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8" h="423">
                  <a:moveTo>
                    <a:pt x="621" y="7"/>
                  </a:moveTo>
                  <a:cubicBezTo>
                    <a:pt x="617" y="2"/>
                    <a:pt x="611" y="0"/>
                    <a:pt x="60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0"/>
                    <a:pt x="11" y="2"/>
                    <a:pt x="7" y="7"/>
                  </a:cubicBezTo>
                  <a:cubicBezTo>
                    <a:pt x="2" y="11"/>
                    <a:pt x="0" y="17"/>
                    <a:pt x="0" y="23"/>
                  </a:cubicBezTo>
                  <a:cubicBezTo>
                    <a:pt x="0" y="423"/>
                    <a:pt x="0" y="423"/>
                    <a:pt x="0" y="423"/>
                  </a:cubicBezTo>
                  <a:cubicBezTo>
                    <a:pt x="628" y="423"/>
                    <a:pt x="628" y="423"/>
                    <a:pt x="628" y="423"/>
                  </a:cubicBezTo>
                  <a:cubicBezTo>
                    <a:pt x="628" y="23"/>
                    <a:pt x="628" y="23"/>
                    <a:pt x="628" y="23"/>
                  </a:cubicBezTo>
                  <a:cubicBezTo>
                    <a:pt x="628" y="17"/>
                    <a:pt x="626" y="11"/>
                    <a:pt x="621" y="7"/>
                  </a:cubicBezTo>
                  <a:close/>
                  <a:moveTo>
                    <a:pt x="314" y="13"/>
                  </a:moveTo>
                  <a:cubicBezTo>
                    <a:pt x="318" y="13"/>
                    <a:pt x="321" y="16"/>
                    <a:pt x="321" y="20"/>
                  </a:cubicBezTo>
                  <a:cubicBezTo>
                    <a:pt x="321" y="24"/>
                    <a:pt x="318" y="27"/>
                    <a:pt x="314" y="27"/>
                  </a:cubicBezTo>
                  <a:cubicBezTo>
                    <a:pt x="310" y="27"/>
                    <a:pt x="307" y="24"/>
                    <a:pt x="307" y="20"/>
                  </a:cubicBezTo>
                  <a:cubicBezTo>
                    <a:pt x="307" y="16"/>
                    <a:pt x="310" y="13"/>
                    <a:pt x="314" y="13"/>
                  </a:cubicBezTo>
                  <a:close/>
                  <a:moveTo>
                    <a:pt x="587" y="382"/>
                  </a:moveTo>
                  <a:cubicBezTo>
                    <a:pt x="41" y="382"/>
                    <a:pt x="41" y="382"/>
                    <a:pt x="41" y="382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587" y="41"/>
                    <a:pt x="587" y="41"/>
                    <a:pt x="587" y="41"/>
                  </a:cubicBezTo>
                  <a:lnTo>
                    <a:pt x="587" y="3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4354" y="1538"/>
              <a:ext cx="800" cy="97"/>
            </a:xfrm>
            <a:custGeom>
              <a:avLst/>
              <a:gdLst>
                <a:gd name="T0" fmla="*/ 87 w 802"/>
                <a:gd name="T1" fmla="*/ 0 h 97"/>
                <a:gd name="T2" fmla="*/ 4 w 802"/>
                <a:gd name="T3" fmla="*/ 83 h 97"/>
                <a:gd name="T4" fmla="*/ 2 w 802"/>
                <a:gd name="T5" fmla="*/ 92 h 97"/>
                <a:gd name="T6" fmla="*/ 10 w 802"/>
                <a:gd name="T7" fmla="*/ 97 h 97"/>
                <a:gd name="T8" fmla="*/ 792 w 802"/>
                <a:gd name="T9" fmla="*/ 97 h 97"/>
                <a:gd name="T10" fmla="*/ 800 w 802"/>
                <a:gd name="T11" fmla="*/ 92 h 97"/>
                <a:gd name="T12" fmla="*/ 798 w 802"/>
                <a:gd name="T13" fmla="*/ 83 h 97"/>
                <a:gd name="T14" fmla="*/ 715 w 802"/>
                <a:gd name="T15" fmla="*/ 0 h 97"/>
                <a:gd name="T16" fmla="*/ 87 w 802"/>
                <a:gd name="T17" fmla="*/ 0 h 97"/>
                <a:gd name="T18" fmla="*/ 711 w 802"/>
                <a:gd name="T19" fmla="*/ 47 h 97"/>
                <a:gd name="T20" fmla="*/ 712 w 802"/>
                <a:gd name="T21" fmla="*/ 54 h 97"/>
                <a:gd name="T22" fmla="*/ 706 w 802"/>
                <a:gd name="T23" fmla="*/ 58 h 97"/>
                <a:gd name="T24" fmla="*/ 484 w 802"/>
                <a:gd name="T25" fmla="*/ 58 h 97"/>
                <a:gd name="T26" fmla="*/ 485 w 802"/>
                <a:gd name="T27" fmla="*/ 64 h 97"/>
                <a:gd name="T28" fmla="*/ 484 w 802"/>
                <a:gd name="T29" fmla="*/ 67 h 97"/>
                <a:gd name="T30" fmla="*/ 481 w 802"/>
                <a:gd name="T31" fmla="*/ 69 h 97"/>
                <a:gd name="T32" fmla="*/ 321 w 802"/>
                <a:gd name="T33" fmla="*/ 69 h 97"/>
                <a:gd name="T34" fmla="*/ 318 w 802"/>
                <a:gd name="T35" fmla="*/ 67 h 97"/>
                <a:gd name="T36" fmla="*/ 317 w 802"/>
                <a:gd name="T37" fmla="*/ 64 h 97"/>
                <a:gd name="T38" fmla="*/ 318 w 802"/>
                <a:gd name="T39" fmla="*/ 58 h 97"/>
                <a:gd name="T40" fmla="*/ 96 w 802"/>
                <a:gd name="T41" fmla="*/ 58 h 97"/>
                <a:gd name="T42" fmla="*/ 90 w 802"/>
                <a:gd name="T43" fmla="*/ 54 h 97"/>
                <a:gd name="T44" fmla="*/ 91 w 802"/>
                <a:gd name="T45" fmla="*/ 47 h 97"/>
                <a:gd name="T46" fmla="*/ 113 w 802"/>
                <a:gd name="T47" fmla="*/ 20 h 97"/>
                <a:gd name="T48" fmla="*/ 689 w 802"/>
                <a:gd name="T49" fmla="*/ 20 h 97"/>
                <a:gd name="T50" fmla="*/ 711 w 802"/>
                <a:gd name="T51" fmla="*/ 4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2" h="97">
                  <a:moveTo>
                    <a:pt x="87" y="0"/>
                  </a:moveTo>
                  <a:cubicBezTo>
                    <a:pt x="4" y="83"/>
                    <a:pt x="4" y="83"/>
                    <a:pt x="4" y="83"/>
                  </a:cubicBezTo>
                  <a:cubicBezTo>
                    <a:pt x="1" y="85"/>
                    <a:pt x="0" y="89"/>
                    <a:pt x="2" y="92"/>
                  </a:cubicBezTo>
                  <a:cubicBezTo>
                    <a:pt x="3" y="95"/>
                    <a:pt x="6" y="97"/>
                    <a:pt x="10" y="97"/>
                  </a:cubicBezTo>
                  <a:cubicBezTo>
                    <a:pt x="792" y="97"/>
                    <a:pt x="792" y="97"/>
                    <a:pt x="792" y="97"/>
                  </a:cubicBezTo>
                  <a:cubicBezTo>
                    <a:pt x="796" y="97"/>
                    <a:pt x="799" y="95"/>
                    <a:pt x="800" y="92"/>
                  </a:cubicBezTo>
                  <a:cubicBezTo>
                    <a:pt x="802" y="89"/>
                    <a:pt x="801" y="85"/>
                    <a:pt x="798" y="83"/>
                  </a:cubicBezTo>
                  <a:cubicBezTo>
                    <a:pt x="715" y="0"/>
                    <a:pt x="715" y="0"/>
                    <a:pt x="715" y="0"/>
                  </a:cubicBezTo>
                  <a:lnTo>
                    <a:pt x="87" y="0"/>
                  </a:lnTo>
                  <a:close/>
                  <a:moveTo>
                    <a:pt x="711" y="47"/>
                  </a:moveTo>
                  <a:cubicBezTo>
                    <a:pt x="713" y="49"/>
                    <a:pt x="713" y="51"/>
                    <a:pt x="712" y="54"/>
                  </a:cubicBezTo>
                  <a:cubicBezTo>
                    <a:pt x="711" y="56"/>
                    <a:pt x="709" y="58"/>
                    <a:pt x="706" y="58"/>
                  </a:cubicBezTo>
                  <a:cubicBezTo>
                    <a:pt x="484" y="58"/>
                    <a:pt x="484" y="58"/>
                    <a:pt x="484" y="58"/>
                  </a:cubicBezTo>
                  <a:cubicBezTo>
                    <a:pt x="485" y="64"/>
                    <a:pt x="485" y="64"/>
                    <a:pt x="485" y="64"/>
                  </a:cubicBezTo>
                  <a:cubicBezTo>
                    <a:pt x="485" y="65"/>
                    <a:pt x="485" y="66"/>
                    <a:pt x="484" y="67"/>
                  </a:cubicBezTo>
                  <a:cubicBezTo>
                    <a:pt x="483" y="68"/>
                    <a:pt x="482" y="69"/>
                    <a:pt x="481" y="69"/>
                  </a:cubicBezTo>
                  <a:cubicBezTo>
                    <a:pt x="321" y="69"/>
                    <a:pt x="321" y="69"/>
                    <a:pt x="321" y="69"/>
                  </a:cubicBezTo>
                  <a:cubicBezTo>
                    <a:pt x="320" y="69"/>
                    <a:pt x="319" y="68"/>
                    <a:pt x="318" y="67"/>
                  </a:cubicBezTo>
                  <a:cubicBezTo>
                    <a:pt x="317" y="66"/>
                    <a:pt x="317" y="65"/>
                    <a:pt x="317" y="64"/>
                  </a:cubicBezTo>
                  <a:cubicBezTo>
                    <a:pt x="318" y="58"/>
                    <a:pt x="318" y="58"/>
                    <a:pt x="318" y="58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3" y="58"/>
                    <a:pt x="91" y="56"/>
                    <a:pt x="90" y="54"/>
                  </a:cubicBezTo>
                  <a:cubicBezTo>
                    <a:pt x="89" y="51"/>
                    <a:pt x="89" y="49"/>
                    <a:pt x="91" y="47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689" y="20"/>
                    <a:pt x="689" y="20"/>
                    <a:pt x="689" y="20"/>
                  </a:cubicBezTo>
                  <a:lnTo>
                    <a:pt x="711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11" name="Freeform 35"/>
            <p:cNvSpPr>
              <a:spLocks noEditPoints="1"/>
            </p:cNvSpPr>
            <p:nvPr/>
          </p:nvSpPr>
          <p:spPr bwMode="auto">
            <a:xfrm>
              <a:off x="4355" y="1637"/>
              <a:ext cx="798" cy="29"/>
            </a:xfrm>
            <a:custGeom>
              <a:avLst/>
              <a:gdLst>
                <a:gd name="T0" fmla="*/ 791 w 800"/>
                <a:gd name="T1" fmla="*/ 3 h 29"/>
                <a:gd name="T2" fmla="*/ 469 w 800"/>
                <a:gd name="T3" fmla="*/ 3 h 29"/>
                <a:gd name="T4" fmla="*/ 468 w 800"/>
                <a:gd name="T5" fmla="*/ 6 h 29"/>
                <a:gd name="T6" fmla="*/ 461 w 800"/>
                <a:gd name="T7" fmla="*/ 9 h 29"/>
                <a:gd name="T8" fmla="*/ 339 w 800"/>
                <a:gd name="T9" fmla="*/ 9 h 29"/>
                <a:gd name="T10" fmla="*/ 332 w 800"/>
                <a:gd name="T11" fmla="*/ 6 h 29"/>
                <a:gd name="T12" fmla="*/ 331 w 800"/>
                <a:gd name="T13" fmla="*/ 3 h 29"/>
                <a:gd name="T14" fmla="*/ 9 w 800"/>
                <a:gd name="T15" fmla="*/ 3 h 29"/>
                <a:gd name="T16" fmla="*/ 0 w 800"/>
                <a:gd name="T17" fmla="*/ 0 h 29"/>
                <a:gd name="T18" fmla="*/ 0 w 800"/>
                <a:gd name="T19" fmla="*/ 9 h 29"/>
                <a:gd name="T20" fmla="*/ 6 w 800"/>
                <a:gd name="T21" fmla="*/ 23 h 29"/>
                <a:gd name="T22" fmla="*/ 21 w 800"/>
                <a:gd name="T23" fmla="*/ 29 h 29"/>
                <a:gd name="T24" fmla="*/ 779 w 800"/>
                <a:gd name="T25" fmla="*/ 29 h 29"/>
                <a:gd name="T26" fmla="*/ 794 w 800"/>
                <a:gd name="T27" fmla="*/ 23 h 29"/>
                <a:gd name="T28" fmla="*/ 800 w 800"/>
                <a:gd name="T29" fmla="*/ 9 h 29"/>
                <a:gd name="T30" fmla="*/ 800 w 800"/>
                <a:gd name="T31" fmla="*/ 0 h 29"/>
                <a:gd name="T32" fmla="*/ 791 w 800"/>
                <a:gd name="T33" fmla="*/ 3 h 29"/>
                <a:gd name="T34" fmla="*/ 72 w 800"/>
                <a:gd name="T35" fmla="*/ 21 h 29"/>
                <a:gd name="T36" fmla="*/ 68 w 800"/>
                <a:gd name="T37" fmla="*/ 16 h 29"/>
                <a:gd name="T38" fmla="*/ 72 w 800"/>
                <a:gd name="T39" fmla="*/ 12 h 29"/>
                <a:gd name="T40" fmla="*/ 77 w 800"/>
                <a:gd name="T41" fmla="*/ 16 h 29"/>
                <a:gd name="T42" fmla="*/ 72 w 800"/>
                <a:gd name="T43" fmla="*/ 21 h 29"/>
                <a:gd name="T44" fmla="*/ 94 w 800"/>
                <a:gd name="T45" fmla="*/ 21 h 29"/>
                <a:gd name="T46" fmla="*/ 89 w 800"/>
                <a:gd name="T47" fmla="*/ 16 h 29"/>
                <a:gd name="T48" fmla="*/ 94 w 800"/>
                <a:gd name="T49" fmla="*/ 12 h 29"/>
                <a:gd name="T50" fmla="*/ 98 w 800"/>
                <a:gd name="T51" fmla="*/ 16 h 29"/>
                <a:gd name="T52" fmla="*/ 94 w 800"/>
                <a:gd name="T53" fmla="*/ 21 h 29"/>
                <a:gd name="T54" fmla="*/ 115 w 800"/>
                <a:gd name="T55" fmla="*/ 21 h 29"/>
                <a:gd name="T56" fmla="*/ 111 w 800"/>
                <a:gd name="T57" fmla="*/ 16 h 29"/>
                <a:gd name="T58" fmla="*/ 115 w 800"/>
                <a:gd name="T59" fmla="*/ 12 h 29"/>
                <a:gd name="T60" fmla="*/ 120 w 800"/>
                <a:gd name="T61" fmla="*/ 16 h 29"/>
                <a:gd name="T62" fmla="*/ 115 w 800"/>
                <a:gd name="T63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0" h="29">
                  <a:moveTo>
                    <a:pt x="791" y="3"/>
                  </a:moveTo>
                  <a:cubicBezTo>
                    <a:pt x="469" y="3"/>
                    <a:pt x="469" y="3"/>
                    <a:pt x="469" y="3"/>
                  </a:cubicBezTo>
                  <a:cubicBezTo>
                    <a:pt x="469" y="4"/>
                    <a:pt x="468" y="5"/>
                    <a:pt x="468" y="6"/>
                  </a:cubicBezTo>
                  <a:cubicBezTo>
                    <a:pt x="466" y="8"/>
                    <a:pt x="463" y="9"/>
                    <a:pt x="461" y="9"/>
                  </a:cubicBezTo>
                  <a:cubicBezTo>
                    <a:pt x="339" y="9"/>
                    <a:pt x="339" y="9"/>
                    <a:pt x="339" y="9"/>
                  </a:cubicBezTo>
                  <a:cubicBezTo>
                    <a:pt x="337" y="9"/>
                    <a:pt x="334" y="8"/>
                    <a:pt x="332" y="6"/>
                  </a:cubicBezTo>
                  <a:cubicBezTo>
                    <a:pt x="332" y="5"/>
                    <a:pt x="331" y="4"/>
                    <a:pt x="331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5" y="3"/>
                    <a:pt x="2" y="2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4"/>
                    <a:pt x="2" y="19"/>
                    <a:pt x="6" y="23"/>
                  </a:cubicBezTo>
                  <a:cubicBezTo>
                    <a:pt x="10" y="27"/>
                    <a:pt x="15" y="29"/>
                    <a:pt x="21" y="29"/>
                  </a:cubicBezTo>
                  <a:cubicBezTo>
                    <a:pt x="779" y="29"/>
                    <a:pt x="779" y="29"/>
                    <a:pt x="779" y="29"/>
                  </a:cubicBezTo>
                  <a:cubicBezTo>
                    <a:pt x="785" y="29"/>
                    <a:pt x="790" y="27"/>
                    <a:pt x="794" y="23"/>
                  </a:cubicBezTo>
                  <a:cubicBezTo>
                    <a:pt x="798" y="19"/>
                    <a:pt x="800" y="14"/>
                    <a:pt x="800" y="9"/>
                  </a:cubicBezTo>
                  <a:cubicBezTo>
                    <a:pt x="800" y="0"/>
                    <a:pt x="800" y="0"/>
                    <a:pt x="800" y="0"/>
                  </a:cubicBezTo>
                  <a:cubicBezTo>
                    <a:pt x="798" y="2"/>
                    <a:pt x="795" y="3"/>
                    <a:pt x="791" y="3"/>
                  </a:cubicBezTo>
                  <a:close/>
                  <a:moveTo>
                    <a:pt x="72" y="21"/>
                  </a:moveTo>
                  <a:cubicBezTo>
                    <a:pt x="70" y="21"/>
                    <a:pt x="68" y="19"/>
                    <a:pt x="68" y="16"/>
                  </a:cubicBezTo>
                  <a:cubicBezTo>
                    <a:pt x="68" y="14"/>
                    <a:pt x="70" y="12"/>
                    <a:pt x="72" y="12"/>
                  </a:cubicBezTo>
                  <a:cubicBezTo>
                    <a:pt x="75" y="12"/>
                    <a:pt x="77" y="14"/>
                    <a:pt x="77" y="16"/>
                  </a:cubicBezTo>
                  <a:cubicBezTo>
                    <a:pt x="77" y="19"/>
                    <a:pt x="75" y="21"/>
                    <a:pt x="72" y="21"/>
                  </a:cubicBezTo>
                  <a:close/>
                  <a:moveTo>
                    <a:pt x="94" y="21"/>
                  </a:moveTo>
                  <a:cubicBezTo>
                    <a:pt x="91" y="21"/>
                    <a:pt x="89" y="19"/>
                    <a:pt x="89" y="16"/>
                  </a:cubicBezTo>
                  <a:cubicBezTo>
                    <a:pt x="89" y="14"/>
                    <a:pt x="91" y="12"/>
                    <a:pt x="94" y="12"/>
                  </a:cubicBezTo>
                  <a:cubicBezTo>
                    <a:pt x="96" y="12"/>
                    <a:pt x="98" y="14"/>
                    <a:pt x="98" y="16"/>
                  </a:cubicBezTo>
                  <a:cubicBezTo>
                    <a:pt x="98" y="19"/>
                    <a:pt x="96" y="21"/>
                    <a:pt x="94" y="21"/>
                  </a:cubicBezTo>
                  <a:close/>
                  <a:moveTo>
                    <a:pt x="115" y="21"/>
                  </a:moveTo>
                  <a:cubicBezTo>
                    <a:pt x="113" y="21"/>
                    <a:pt x="111" y="19"/>
                    <a:pt x="111" y="16"/>
                  </a:cubicBezTo>
                  <a:cubicBezTo>
                    <a:pt x="111" y="14"/>
                    <a:pt x="113" y="12"/>
                    <a:pt x="115" y="12"/>
                  </a:cubicBezTo>
                  <a:cubicBezTo>
                    <a:pt x="118" y="12"/>
                    <a:pt x="120" y="14"/>
                    <a:pt x="120" y="16"/>
                  </a:cubicBezTo>
                  <a:cubicBezTo>
                    <a:pt x="120" y="19"/>
                    <a:pt x="118" y="21"/>
                    <a:pt x="115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12" name="Freeform 36"/>
            <p:cNvSpPr/>
            <p:nvPr/>
          </p:nvSpPr>
          <p:spPr bwMode="auto">
            <a:xfrm>
              <a:off x="4702" y="1225"/>
              <a:ext cx="50" cy="48"/>
            </a:xfrm>
            <a:custGeom>
              <a:avLst/>
              <a:gdLst>
                <a:gd name="T0" fmla="*/ 50 w 50"/>
                <a:gd name="T1" fmla="*/ 24 h 48"/>
                <a:gd name="T2" fmla="*/ 47 w 50"/>
                <a:gd name="T3" fmla="*/ 36 h 48"/>
                <a:gd name="T4" fmla="*/ 40 w 50"/>
                <a:gd name="T5" fmla="*/ 30 h 48"/>
                <a:gd name="T6" fmla="*/ 41 w 50"/>
                <a:gd name="T7" fmla="*/ 24 h 48"/>
                <a:gd name="T8" fmla="*/ 25 w 50"/>
                <a:gd name="T9" fmla="*/ 8 h 48"/>
                <a:gd name="T10" fmla="*/ 9 w 50"/>
                <a:gd name="T11" fmla="*/ 24 h 48"/>
                <a:gd name="T12" fmla="*/ 19 w 50"/>
                <a:gd name="T13" fmla="*/ 40 h 48"/>
                <a:gd name="T14" fmla="*/ 19 w 50"/>
                <a:gd name="T15" fmla="*/ 48 h 48"/>
                <a:gd name="T16" fmla="*/ 0 w 50"/>
                <a:gd name="T17" fmla="*/ 24 h 48"/>
                <a:gd name="T18" fmla="*/ 25 w 50"/>
                <a:gd name="T19" fmla="*/ 0 h 48"/>
                <a:gd name="T20" fmla="*/ 50 w 50"/>
                <a:gd name="T21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48">
                  <a:moveTo>
                    <a:pt x="50" y="24"/>
                  </a:moveTo>
                  <a:cubicBezTo>
                    <a:pt x="50" y="29"/>
                    <a:pt x="48" y="33"/>
                    <a:pt x="47" y="36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1" y="28"/>
                    <a:pt x="41" y="26"/>
                    <a:pt x="41" y="24"/>
                  </a:cubicBezTo>
                  <a:cubicBezTo>
                    <a:pt x="41" y="15"/>
                    <a:pt x="34" y="8"/>
                    <a:pt x="25" y="8"/>
                  </a:cubicBezTo>
                  <a:cubicBezTo>
                    <a:pt x="16" y="8"/>
                    <a:pt x="9" y="15"/>
                    <a:pt x="9" y="24"/>
                  </a:cubicBezTo>
                  <a:cubicBezTo>
                    <a:pt x="9" y="31"/>
                    <a:pt x="13" y="37"/>
                    <a:pt x="19" y="40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8" y="45"/>
                    <a:pt x="0" y="36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9" y="0"/>
                    <a:pt x="50" y="11"/>
                    <a:pt x="5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13" name="Freeform 37"/>
            <p:cNvSpPr/>
            <p:nvPr/>
          </p:nvSpPr>
          <p:spPr bwMode="auto">
            <a:xfrm>
              <a:off x="4682" y="1204"/>
              <a:ext cx="90" cy="90"/>
            </a:xfrm>
            <a:custGeom>
              <a:avLst/>
              <a:gdLst>
                <a:gd name="T0" fmla="*/ 45 w 90"/>
                <a:gd name="T1" fmla="*/ 0 h 90"/>
                <a:gd name="T2" fmla="*/ 0 w 90"/>
                <a:gd name="T3" fmla="*/ 45 h 90"/>
                <a:gd name="T4" fmla="*/ 39 w 90"/>
                <a:gd name="T5" fmla="*/ 90 h 90"/>
                <a:gd name="T6" fmla="*/ 39 w 90"/>
                <a:gd name="T7" fmla="*/ 82 h 90"/>
                <a:gd name="T8" fmla="*/ 8 w 90"/>
                <a:gd name="T9" fmla="*/ 45 h 90"/>
                <a:gd name="T10" fmla="*/ 45 w 90"/>
                <a:gd name="T11" fmla="*/ 9 h 90"/>
                <a:gd name="T12" fmla="*/ 82 w 90"/>
                <a:gd name="T13" fmla="*/ 45 h 90"/>
                <a:gd name="T14" fmla="*/ 75 w 90"/>
                <a:gd name="T15" fmla="*/ 66 h 90"/>
                <a:gd name="T16" fmla="*/ 81 w 90"/>
                <a:gd name="T17" fmla="*/ 72 h 90"/>
                <a:gd name="T18" fmla="*/ 90 w 90"/>
                <a:gd name="T19" fmla="*/ 45 h 90"/>
                <a:gd name="T20" fmla="*/ 45 w 90"/>
                <a:gd name="T2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90">
                  <a:moveTo>
                    <a:pt x="45" y="0"/>
                  </a:moveTo>
                  <a:cubicBezTo>
                    <a:pt x="20" y="0"/>
                    <a:pt x="0" y="21"/>
                    <a:pt x="0" y="45"/>
                  </a:cubicBezTo>
                  <a:cubicBezTo>
                    <a:pt x="0" y="68"/>
                    <a:pt x="17" y="87"/>
                    <a:pt x="39" y="90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21" y="79"/>
                    <a:pt x="8" y="64"/>
                    <a:pt x="8" y="45"/>
                  </a:cubicBezTo>
                  <a:cubicBezTo>
                    <a:pt x="8" y="25"/>
                    <a:pt x="25" y="9"/>
                    <a:pt x="45" y="9"/>
                  </a:cubicBezTo>
                  <a:cubicBezTo>
                    <a:pt x="65" y="9"/>
                    <a:pt x="82" y="25"/>
                    <a:pt x="82" y="45"/>
                  </a:cubicBezTo>
                  <a:cubicBezTo>
                    <a:pt x="82" y="53"/>
                    <a:pt x="79" y="60"/>
                    <a:pt x="75" y="66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7" y="65"/>
                    <a:pt x="90" y="55"/>
                    <a:pt x="90" y="45"/>
                  </a:cubicBezTo>
                  <a:cubicBezTo>
                    <a:pt x="90" y="21"/>
                    <a:pt x="70" y="0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14" name="Freeform 38"/>
            <p:cNvSpPr/>
            <p:nvPr/>
          </p:nvSpPr>
          <p:spPr bwMode="auto">
            <a:xfrm>
              <a:off x="4727" y="1248"/>
              <a:ext cx="99" cy="167"/>
            </a:xfrm>
            <a:custGeom>
              <a:avLst/>
              <a:gdLst>
                <a:gd name="T0" fmla="*/ 0 w 99"/>
                <a:gd name="T1" fmla="*/ 1 h 167"/>
                <a:gd name="T2" fmla="*/ 0 w 99"/>
                <a:gd name="T3" fmla="*/ 1 h 167"/>
                <a:gd name="T4" fmla="*/ 0 w 99"/>
                <a:gd name="T5" fmla="*/ 143 h 167"/>
                <a:gd name="T6" fmla="*/ 0 w 99"/>
                <a:gd name="T7" fmla="*/ 143 h 167"/>
                <a:gd name="T8" fmla="*/ 1 w 99"/>
                <a:gd name="T9" fmla="*/ 143 h 167"/>
                <a:gd name="T10" fmla="*/ 1 w 99"/>
                <a:gd name="T11" fmla="*/ 143 h 167"/>
                <a:gd name="T12" fmla="*/ 29 w 99"/>
                <a:gd name="T13" fmla="*/ 119 h 167"/>
                <a:gd name="T14" fmla="*/ 29 w 99"/>
                <a:gd name="T15" fmla="*/ 119 h 167"/>
                <a:gd name="T16" fmla="*/ 29 w 99"/>
                <a:gd name="T17" fmla="*/ 119 h 167"/>
                <a:gd name="T18" fmla="*/ 30 w 99"/>
                <a:gd name="T19" fmla="*/ 119 h 167"/>
                <a:gd name="T20" fmla="*/ 47 w 99"/>
                <a:gd name="T21" fmla="*/ 163 h 167"/>
                <a:gd name="T22" fmla="*/ 50 w 99"/>
                <a:gd name="T23" fmla="*/ 166 h 167"/>
                <a:gd name="T24" fmla="*/ 54 w 99"/>
                <a:gd name="T25" fmla="*/ 166 h 167"/>
                <a:gd name="T26" fmla="*/ 76 w 99"/>
                <a:gd name="T27" fmla="*/ 157 h 167"/>
                <a:gd name="T28" fmla="*/ 79 w 99"/>
                <a:gd name="T29" fmla="*/ 155 h 167"/>
                <a:gd name="T30" fmla="*/ 79 w 99"/>
                <a:gd name="T31" fmla="*/ 151 h 167"/>
                <a:gd name="T32" fmla="*/ 61 w 99"/>
                <a:gd name="T33" fmla="*/ 107 h 167"/>
                <a:gd name="T34" fmla="*/ 61 w 99"/>
                <a:gd name="T35" fmla="*/ 106 h 167"/>
                <a:gd name="T36" fmla="*/ 61 w 99"/>
                <a:gd name="T37" fmla="*/ 106 h 167"/>
                <a:gd name="T38" fmla="*/ 62 w 99"/>
                <a:gd name="T39" fmla="*/ 106 h 167"/>
                <a:gd name="T40" fmla="*/ 98 w 99"/>
                <a:gd name="T41" fmla="*/ 104 h 167"/>
                <a:gd name="T42" fmla="*/ 99 w 99"/>
                <a:gd name="T43" fmla="*/ 104 h 167"/>
                <a:gd name="T44" fmla="*/ 99 w 99"/>
                <a:gd name="T45" fmla="*/ 104 h 167"/>
                <a:gd name="T46" fmla="*/ 99 w 99"/>
                <a:gd name="T47" fmla="*/ 103 h 167"/>
                <a:gd name="T48" fmla="*/ 1 w 99"/>
                <a:gd name="T49" fmla="*/ 1 h 167"/>
                <a:gd name="T50" fmla="*/ 0 w 99"/>
                <a:gd name="T51" fmla="*/ 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9" h="167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29" y="119"/>
                    <a:pt x="30" y="119"/>
                    <a:pt x="30" y="119"/>
                  </a:cubicBezTo>
                  <a:cubicBezTo>
                    <a:pt x="47" y="163"/>
                    <a:pt x="47" y="163"/>
                    <a:pt x="47" y="163"/>
                  </a:cubicBezTo>
                  <a:cubicBezTo>
                    <a:pt x="48" y="164"/>
                    <a:pt x="49" y="165"/>
                    <a:pt x="50" y="166"/>
                  </a:cubicBezTo>
                  <a:cubicBezTo>
                    <a:pt x="52" y="167"/>
                    <a:pt x="53" y="167"/>
                    <a:pt x="54" y="166"/>
                  </a:cubicBezTo>
                  <a:cubicBezTo>
                    <a:pt x="76" y="157"/>
                    <a:pt x="76" y="157"/>
                    <a:pt x="76" y="157"/>
                  </a:cubicBezTo>
                  <a:cubicBezTo>
                    <a:pt x="77" y="157"/>
                    <a:pt x="78" y="156"/>
                    <a:pt x="79" y="155"/>
                  </a:cubicBezTo>
                  <a:cubicBezTo>
                    <a:pt x="79" y="153"/>
                    <a:pt x="79" y="152"/>
                    <a:pt x="79" y="151"/>
                  </a:cubicBezTo>
                  <a:cubicBezTo>
                    <a:pt x="61" y="107"/>
                    <a:pt x="61" y="107"/>
                    <a:pt x="61" y="107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6"/>
                    <a:pt x="62" y="106"/>
                    <a:pt x="62" y="106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98" y="104"/>
                    <a:pt x="98" y="104"/>
                    <a:pt x="99" y="104"/>
                  </a:cubicBezTo>
                  <a:cubicBezTo>
                    <a:pt x="99" y="104"/>
                    <a:pt x="99" y="104"/>
                    <a:pt x="99" y="104"/>
                  </a:cubicBezTo>
                  <a:cubicBezTo>
                    <a:pt x="99" y="104"/>
                    <a:pt x="99" y="103"/>
                    <a:pt x="99" y="10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</p:grpSp>
      <p:grpSp>
        <p:nvGrpSpPr>
          <p:cNvPr id="98" name="Group 41"/>
          <p:cNvGrpSpPr>
            <a:grpSpLocks noChangeAspect="1"/>
          </p:cNvGrpSpPr>
          <p:nvPr/>
        </p:nvGrpSpPr>
        <p:grpSpPr bwMode="auto">
          <a:xfrm>
            <a:off x="6662084" y="1722320"/>
            <a:ext cx="685388" cy="510666"/>
            <a:chOff x="5314" y="1097"/>
            <a:chExt cx="761" cy="567"/>
          </a:xfrm>
          <a:solidFill>
            <a:schemeClr val="bg1"/>
          </a:solidFill>
        </p:grpSpPr>
        <p:sp>
          <p:nvSpPr>
            <p:cNvPr id="103" name="Freeform 42"/>
            <p:cNvSpPr/>
            <p:nvPr/>
          </p:nvSpPr>
          <p:spPr bwMode="auto">
            <a:xfrm>
              <a:off x="5481" y="1573"/>
              <a:ext cx="244" cy="91"/>
            </a:xfrm>
            <a:custGeom>
              <a:avLst/>
              <a:gdLst>
                <a:gd name="T0" fmla="*/ 204 w 257"/>
                <a:gd name="T1" fmla="*/ 54 h 95"/>
                <a:gd name="T2" fmla="*/ 204 w 257"/>
                <a:gd name="T3" fmla="*/ 10 h 95"/>
                <a:gd name="T4" fmla="*/ 201 w 257"/>
                <a:gd name="T5" fmla="*/ 3 h 95"/>
                <a:gd name="T6" fmla="*/ 194 w 257"/>
                <a:gd name="T7" fmla="*/ 0 h 95"/>
                <a:gd name="T8" fmla="*/ 63 w 257"/>
                <a:gd name="T9" fmla="*/ 0 h 95"/>
                <a:gd name="T10" fmla="*/ 56 w 257"/>
                <a:gd name="T11" fmla="*/ 3 h 95"/>
                <a:gd name="T12" fmla="*/ 53 w 257"/>
                <a:gd name="T13" fmla="*/ 10 h 95"/>
                <a:gd name="T14" fmla="*/ 53 w 257"/>
                <a:gd name="T15" fmla="*/ 54 h 95"/>
                <a:gd name="T16" fmla="*/ 1 w 257"/>
                <a:gd name="T17" fmla="*/ 82 h 95"/>
                <a:gd name="T18" fmla="*/ 0 w 257"/>
                <a:gd name="T19" fmla="*/ 84 h 95"/>
                <a:gd name="T20" fmla="*/ 0 w 257"/>
                <a:gd name="T21" fmla="*/ 85 h 95"/>
                <a:gd name="T22" fmla="*/ 0 w 257"/>
                <a:gd name="T23" fmla="*/ 92 h 95"/>
                <a:gd name="T24" fmla="*/ 1 w 257"/>
                <a:gd name="T25" fmla="*/ 94 h 95"/>
                <a:gd name="T26" fmla="*/ 3 w 257"/>
                <a:gd name="T27" fmla="*/ 95 h 95"/>
                <a:gd name="T28" fmla="*/ 254 w 257"/>
                <a:gd name="T29" fmla="*/ 95 h 95"/>
                <a:gd name="T30" fmla="*/ 256 w 257"/>
                <a:gd name="T31" fmla="*/ 94 h 95"/>
                <a:gd name="T32" fmla="*/ 257 w 257"/>
                <a:gd name="T33" fmla="*/ 92 h 95"/>
                <a:gd name="T34" fmla="*/ 257 w 257"/>
                <a:gd name="T35" fmla="*/ 85 h 95"/>
                <a:gd name="T36" fmla="*/ 257 w 257"/>
                <a:gd name="T37" fmla="*/ 84 h 95"/>
                <a:gd name="T38" fmla="*/ 256 w 257"/>
                <a:gd name="T39" fmla="*/ 82 h 95"/>
                <a:gd name="T40" fmla="*/ 204 w 257"/>
                <a:gd name="T41" fmla="*/ 5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7" h="95">
                  <a:moveTo>
                    <a:pt x="204" y="54"/>
                  </a:moveTo>
                  <a:cubicBezTo>
                    <a:pt x="204" y="10"/>
                    <a:pt x="204" y="10"/>
                    <a:pt x="204" y="10"/>
                  </a:cubicBezTo>
                  <a:cubicBezTo>
                    <a:pt x="204" y="7"/>
                    <a:pt x="203" y="5"/>
                    <a:pt x="201" y="3"/>
                  </a:cubicBezTo>
                  <a:cubicBezTo>
                    <a:pt x="199" y="1"/>
                    <a:pt x="197" y="0"/>
                    <a:pt x="19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0" y="0"/>
                    <a:pt x="58" y="1"/>
                    <a:pt x="56" y="3"/>
                  </a:cubicBezTo>
                  <a:cubicBezTo>
                    <a:pt x="54" y="5"/>
                    <a:pt x="53" y="7"/>
                    <a:pt x="53" y="10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3"/>
                    <a:pt x="0" y="83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1" y="94"/>
                  </a:cubicBezTo>
                  <a:cubicBezTo>
                    <a:pt x="1" y="95"/>
                    <a:pt x="2" y="95"/>
                    <a:pt x="3" y="95"/>
                  </a:cubicBezTo>
                  <a:cubicBezTo>
                    <a:pt x="254" y="95"/>
                    <a:pt x="254" y="95"/>
                    <a:pt x="254" y="95"/>
                  </a:cubicBezTo>
                  <a:cubicBezTo>
                    <a:pt x="255" y="95"/>
                    <a:pt x="256" y="95"/>
                    <a:pt x="256" y="94"/>
                  </a:cubicBezTo>
                  <a:cubicBezTo>
                    <a:pt x="257" y="93"/>
                    <a:pt x="257" y="93"/>
                    <a:pt x="257" y="92"/>
                  </a:cubicBezTo>
                  <a:cubicBezTo>
                    <a:pt x="257" y="85"/>
                    <a:pt x="257" y="85"/>
                    <a:pt x="257" y="85"/>
                  </a:cubicBezTo>
                  <a:cubicBezTo>
                    <a:pt x="257" y="85"/>
                    <a:pt x="257" y="84"/>
                    <a:pt x="257" y="84"/>
                  </a:cubicBezTo>
                  <a:cubicBezTo>
                    <a:pt x="257" y="83"/>
                    <a:pt x="256" y="83"/>
                    <a:pt x="256" y="82"/>
                  </a:cubicBezTo>
                  <a:lnTo>
                    <a:pt x="204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04" name="Freeform 43"/>
            <p:cNvSpPr>
              <a:spLocks noEditPoints="1"/>
            </p:cNvSpPr>
            <p:nvPr/>
          </p:nvSpPr>
          <p:spPr bwMode="auto">
            <a:xfrm>
              <a:off x="5314" y="1172"/>
              <a:ext cx="577" cy="390"/>
            </a:xfrm>
            <a:custGeom>
              <a:avLst/>
              <a:gdLst>
                <a:gd name="T0" fmla="*/ 600 w 607"/>
                <a:gd name="T1" fmla="*/ 7 h 409"/>
                <a:gd name="T2" fmla="*/ 584 w 607"/>
                <a:gd name="T3" fmla="*/ 0 h 409"/>
                <a:gd name="T4" fmla="*/ 23 w 607"/>
                <a:gd name="T5" fmla="*/ 0 h 409"/>
                <a:gd name="T6" fmla="*/ 7 w 607"/>
                <a:gd name="T7" fmla="*/ 7 h 409"/>
                <a:gd name="T8" fmla="*/ 0 w 607"/>
                <a:gd name="T9" fmla="*/ 23 h 409"/>
                <a:gd name="T10" fmla="*/ 0 w 607"/>
                <a:gd name="T11" fmla="*/ 386 h 409"/>
                <a:gd name="T12" fmla="*/ 7 w 607"/>
                <a:gd name="T13" fmla="*/ 403 h 409"/>
                <a:gd name="T14" fmla="*/ 23 w 607"/>
                <a:gd name="T15" fmla="*/ 409 h 409"/>
                <a:gd name="T16" fmla="*/ 584 w 607"/>
                <a:gd name="T17" fmla="*/ 409 h 409"/>
                <a:gd name="T18" fmla="*/ 600 w 607"/>
                <a:gd name="T19" fmla="*/ 403 h 409"/>
                <a:gd name="T20" fmla="*/ 607 w 607"/>
                <a:gd name="T21" fmla="*/ 386 h 409"/>
                <a:gd name="T22" fmla="*/ 607 w 607"/>
                <a:gd name="T23" fmla="*/ 23 h 409"/>
                <a:gd name="T24" fmla="*/ 600 w 607"/>
                <a:gd name="T25" fmla="*/ 7 h 409"/>
                <a:gd name="T26" fmla="*/ 304 w 607"/>
                <a:gd name="T27" fmla="*/ 400 h 409"/>
                <a:gd name="T28" fmla="*/ 293 w 607"/>
                <a:gd name="T29" fmla="*/ 390 h 409"/>
                <a:gd name="T30" fmla="*/ 304 w 607"/>
                <a:gd name="T31" fmla="*/ 379 h 409"/>
                <a:gd name="T32" fmla="*/ 314 w 607"/>
                <a:gd name="T33" fmla="*/ 390 h 409"/>
                <a:gd name="T34" fmla="*/ 304 w 607"/>
                <a:gd name="T35" fmla="*/ 400 h 409"/>
                <a:gd name="T36" fmla="*/ 567 w 607"/>
                <a:gd name="T37" fmla="*/ 370 h 409"/>
                <a:gd name="T38" fmla="*/ 40 w 607"/>
                <a:gd name="T39" fmla="*/ 370 h 409"/>
                <a:gd name="T40" fmla="*/ 40 w 607"/>
                <a:gd name="T41" fmla="*/ 40 h 409"/>
                <a:gd name="T42" fmla="*/ 567 w 607"/>
                <a:gd name="T43" fmla="*/ 40 h 409"/>
                <a:gd name="T44" fmla="*/ 567 w 607"/>
                <a:gd name="T45" fmla="*/ 37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7" h="409">
                  <a:moveTo>
                    <a:pt x="600" y="7"/>
                  </a:moveTo>
                  <a:cubicBezTo>
                    <a:pt x="596" y="2"/>
                    <a:pt x="590" y="0"/>
                    <a:pt x="58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7" y="0"/>
                    <a:pt x="11" y="2"/>
                    <a:pt x="7" y="7"/>
                  </a:cubicBezTo>
                  <a:cubicBezTo>
                    <a:pt x="2" y="11"/>
                    <a:pt x="0" y="17"/>
                    <a:pt x="0" y="23"/>
                  </a:cubicBezTo>
                  <a:cubicBezTo>
                    <a:pt x="0" y="386"/>
                    <a:pt x="0" y="386"/>
                    <a:pt x="0" y="386"/>
                  </a:cubicBezTo>
                  <a:cubicBezTo>
                    <a:pt x="0" y="392"/>
                    <a:pt x="2" y="398"/>
                    <a:pt x="7" y="403"/>
                  </a:cubicBezTo>
                  <a:cubicBezTo>
                    <a:pt x="11" y="407"/>
                    <a:pt x="17" y="409"/>
                    <a:pt x="23" y="409"/>
                  </a:cubicBezTo>
                  <a:cubicBezTo>
                    <a:pt x="584" y="409"/>
                    <a:pt x="584" y="409"/>
                    <a:pt x="584" y="409"/>
                  </a:cubicBezTo>
                  <a:cubicBezTo>
                    <a:pt x="590" y="409"/>
                    <a:pt x="596" y="407"/>
                    <a:pt x="600" y="403"/>
                  </a:cubicBezTo>
                  <a:cubicBezTo>
                    <a:pt x="605" y="398"/>
                    <a:pt x="607" y="392"/>
                    <a:pt x="607" y="386"/>
                  </a:cubicBezTo>
                  <a:cubicBezTo>
                    <a:pt x="607" y="23"/>
                    <a:pt x="607" y="23"/>
                    <a:pt x="607" y="23"/>
                  </a:cubicBezTo>
                  <a:cubicBezTo>
                    <a:pt x="607" y="17"/>
                    <a:pt x="605" y="11"/>
                    <a:pt x="600" y="7"/>
                  </a:cubicBezTo>
                  <a:close/>
                  <a:moveTo>
                    <a:pt x="304" y="400"/>
                  </a:moveTo>
                  <a:cubicBezTo>
                    <a:pt x="298" y="400"/>
                    <a:pt x="293" y="395"/>
                    <a:pt x="293" y="390"/>
                  </a:cubicBezTo>
                  <a:cubicBezTo>
                    <a:pt x="293" y="384"/>
                    <a:pt x="298" y="379"/>
                    <a:pt x="304" y="379"/>
                  </a:cubicBezTo>
                  <a:cubicBezTo>
                    <a:pt x="309" y="379"/>
                    <a:pt x="314" y="384"/>
                    <a:pt x="314" y="390"/>
                  </a:cubicBezTo>
                  <a:cubicBezTo>
                    <a:pt x="314" y="395"/>
                    <a:pt x="309" y="400"/>
                    <a:pt x="304" y="400"/>
                  </a:cubicBezTo>
                  <a:close/>
                  <a:moveTo>
                    <a:pt x="567" y="370"/>
                  </a:moveTo>
                  <a:cubicBezTo>
                    <a:pt x="40" y="370"/>
                    <a:pt x="40" y="370"/>
                    <a:pt x="40" y="37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567" y="40"/>
                    <a:pt x="567" y="40"/>
                    <a:pt x="567" y="40"/>
                  </a:cubicBezTo>
                  <a:lnTo>
                    <a:pt x="567" y="3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05" name="Freeform 44"/>
            <p:cNvSpPr>
              <a:spLocks noEditPoints="1"/>
            </p:cNvSpPr>
            <p:nvPr/>
          </p:nvSpPr>
          <p:spPr bwMode="auto">
            <a:xfrm>
              <a:off x="5827" y="1118"/>
              <a:ext cx="227" cy="509"/>
            </a:xfrm>
            <a:custGeom>
              <a:avLst/>
              <a:gdLst>
                <a:gd name="T0" fmla="*/ 200 w 239"/>
                <a:gd name="T1" fmla="*/ 150 h 533"/>
                <a:gd name="T2" fmla="*/ 85 w 239"/>
                <a:gd name="T3" fmla="*/ 150 h 533"/>
                <a:gd name="T4" fmla="*/ 85 w 239"/>
                <a:gd name="T5" fmla="*/ 442 h 533"/>
                <a:gd name="T6" fmla="*/ 73 w 239"/>
                <a:gd name="T7" fmla="*/ 471 h 533"/>
                <a:gd name="T8" fmla="*/ 45 w 239"/>
                <a:gd name="T9" fmla="*/ 482 h 533"/>
                <a:gd name="T10" fmla="*/ 0 w 239"/>
                <a:gd name="T11" fmla="*/ 482 h 533"/>
                <a:gd name="T12" fmla="*/ 0 w 239"/>
                <a:gd name="T13" fmla="*/ 517 h 533"/>
                <a:gd name="T14" fmla="*/ 16 w 239"/>
                <a:gd name="T15" fmla="*/ 533 h 533"/>
                <a:gd name="T16" fmla="*/ 222 w 239"/>
                <a:gd name="T17" fmla="*/ 533 h 533"/>
                <a:gd name="T18" fmla="*/ 239 w 239"/>
                <a:gd name="T19" fmla="*/ 517 h 533"/>
                <a:gd name="T20" fmla="*/ 239 w 239"/>
                <a:gd name="T21" fmla="*/ 16 h 533"/>
                <a:gd name="T22" fmla="*/ 222 w 239"/>
                <a:gd name="T23" fmla="*/ 0 h 533"/>
                <a:gd name="T24" fmla="*/ 16 w 239"/>
                <a:gd name="T25" fmla="*/ 0 h 533"/>
                <a:gd name="T26" fmla="*/ 0 w 239"/>
                <a:gd name="T27" fmla="*/ 16 h 533"/>
                <a:gd name="T28" fmla="*/ 0 w 239"/>
                <a:gd name="T29" fmla="*/ 39 h 533"/>
                <a:gd name="T30" fmla="*/ 26 w 239"/>
                <a:gd name="T31" fmla="*/ 39 h 533"/>
                <a:gd name="T32" fmla="*/ 26 w 239"/>
                <a:gd name="T33" fmla="*/ 39 h 533"/>
                <a:gd name="T34" fmla="*/ 39 w 239"/>
                <a:gd name="T35" fmla="*/ 26 h 533"/>
                <a:gd name="T36" fmla="*/ 200 w 239"/>
                <a:gd name="T37" fmla="*/ 26 h 533"/>
                <a:gd name="T38" fmla="*/ 213 w 239"/>
                <a:gd name="T39" fmla="*/ 39 h 533"/>
                <a:gd name="T40" fmla="*/ 200 w 239"/>
                <a:gd name="T41" fmla="*/ 52 h 533"/>
                <a:gd name="T42" fmla="*/ 74 w 239"/>
                <a:gd name="T43" fmla="*/ 52 h 533"/>
                <a:gd name="T44" fmla="*/ 85 w 239"/>
                <a:gd name="T45" fmla="*/ 75 h 533"/>
                <a:gd name="T46" fmla="*/ 200 w 239"/>
                <a:gd name="T47" fmla="*/ 75 h 533"/>
                <a:gd name="T48" fmla="*/ 213 w 239"/>
                <a:gd name="T49" fmla="*/ 88 h 533"/>
                <a:gd name="T50" fmla="*/ 200 w 239"/>
                <a:gd name="T51" fmla="*/ 101 h 533"/>
                <a:gd name="T52" fmla="*/ 85 w 239"/>
                <a:gd name="T53" fmla="*/ 101 h 533"/>
                <a:gd name="T54" fmla="*/ 85 w 239"/>
                <a:gd name="T55" fmla="*/ 125 h 533"/>
                <a:gd name="T56" fmla="*/ 200 w 239"/>
                <a:gd name="T57" fmla="*/ 125 h 533"/>
                <a:gd name="T58" fmla="*/ 213 w 239"/>
                <a:gd name="T59" fmla="*/ 138 h 533"/>
                <a:gd name="T60" fmla="*/ 200 w 239"/>
                <a:gd name="T61" fmla="*/ 150 h 533"/>
                <a:gd name="T62" fmla="*/ 126 w 239"/>
                <a:gd name="T63" fmla="*/ 448 h 533"/>
                <a:gd name="T64" fmla="*/ 119 w 239"/>
                <a:gd name="T65" fmla="*/ 454 h 533"/>
                <a:gd name="T66" fmla="*/ 113 w 239"/>
                <a:gd name="T67" fmla="*/ 448 h 533"/>
                <a:gd name="T68" fmla="*/ 113 w 239"/>
                <a:gd name="T69" fmla="*/ 428 h 533"/>
                <a:gd name="T70" fmla="*/ 119 w 239"/>
                <a:gd name="T71" fmla="*/ 422 h 533"/>
                <a:gd name="T72" fmla="*/ 126 w 239"/>
                <a:gd name="T73" fmla="*/ 428 h 533"/>
                <a:gd name="T74" fmla="*/ 126 w 239"/>
                <a:gd name="T75" fmla="*/ 448 h 533"/>
                <a:gd name="T76" fmla="*/ 119 w 239"/>
                <a:gd name="T77" fmla="*/ 399 h 533"/>
                <a:gd name="T78" fmla="*/ 100 w 239"/>
                <a:gd name="T79" fmla="*/ 380 h 533"/>
                <a:gd name="T80" fmla="*/ 119 w 239"/>
                <a:gd name="T81" fmla="*/ 361 h 533"/>
                <a:gd name="T82" fmla="*/ 139 w 239"/>
                <a:gd name="T83" fmla="*/ 380 h 533"/>
                <a:gd name="T84" fmla="*/ 119 w 239"/>
                <a:gd name="T85" fmla="*/ 399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9" h="533">
                  <a:moveTo>
                    <a:pt x="200" y="150"/>
                  </a:moveTo>
                  <a:cubicBezTo>
                    <a:pt x="85" y="150"/>
                    <a:pt x="85" y="150"/>
                    <a:pt x="85" y="150"/>
                  </a:cubicBezTo>
                  <a:cubicBezTo>
                    <a:pt x="85" y="442"/>
                    <a:pt x="85" y="442"/>
                    <a:pt x="85" y="442"/>
                  </a:cubicBezTo>
                  <a:cubicBezTo>
                    <a:pt x="85" y="453"/>
                    <a:pt x="81" y="463"/>
                    <a:pt x="73" y="471"/>
                  </a:cubicBezTo>
                  <a:cubicBezTo>
                    <a:pt x="66" y="478"/>
                    <a:pt x="56" y="482"/>
                    <a:pt x="45" y="482"/>
                  </a:cubicBezTo>
                  <a:cubicBezTo>
                    <a:pt x="0" y="482"/>
                    <a:pt x="0" y="482"/>
                    <a:pt x="0" y="482"/>
                  </a:cubicBezTo>
                  <a:cubicBezTo>
                    <a:pt x="0" y="517"/>
                    <a:pt x="0" y="517"/>
                    <a:pt x="0" y="517"/>
                  </a:cubicBezTo>
                  <a:cubicBezTo>
                    <a:pt x="0" y="526"/>
                    <a:pt x="7" y="533"/>
                    <a:pt x="16" y="533"/>
                  </a:cubicBezTo>
                  <a:cubicBezTo>
                    <a:pt x="222" y="533"/>
                    <a:pt x="222" y="533"/>
                    <a:pt x="222" y="533"/>
                  </a:cubicBezTo>
                  <a:cubicBezTo>
                    <a:pt x="231" y="533"/>
                    <a:pt x="239" y="526"/>
                    <a:pt x="239" y="517"/>
                  </a:cubicBezTo>
                  <a:cubicBezTo>
                    <a:pt x="239" y="16"/>
                    <a:pt x="239" y="16"/>
                    <a:pt x="239" y="16"/>
                  </a:cubicBezTo>
                  <a:cubicBezTo>
                    <a:pt x="239" y="8"/>
                    <a:pt x="231" y="0"/>
                    <a:pt x="22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2"/>
                    <a:pt x="32" y="26"/>
                    <a:pt x="39" y="26"/>
                  </a:cubicBezTo>
                  <a:cubicBezTo>
                    <a:pt x="200" y="26"/>
                    <a:pt x="200" y="26"/>
                    <a:pt x="200" y="26"/>
                  </a:cubicBezTo>
                  <a:cubicBezTo>
                    <a:pt x="207" y="26"/>
                    <a:pt x="213" y="32"/>
                    <a:pt x="213" y="39"/>
                  </a:cubicBezTo>
                  <a:cubicBezTo>
                    <a:pt x="213" y="46"/>
                    <a:pt x="207" y="52"/>
                    <a:pt x="200" y="52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80" y="58"/>
                    <a:pt x="84" y="67"/>
                    <a:pt x="85" y="75"/>
                  </a:cubicBezTo>
                  <a:cubicBezTo>
                    <a:pt x="200" y="75"/>
                    <a:pt x="200" y="75"/>
                    <a:pt x="200" y="75"/>
                  </a:cubicBezTo>
                  <a:cubicBezTo>
                    <a:pt x="207" y="75"/>
                    <a:pt x="213" y="81"/>
                    <a:pt x="213" y="88"/>
                  </a:cubicBezTo>
                  <a:cubicBezTo>
                    <a:pt x="213" y="95"/>
                    <a:pt x="207" y="101"/>
                    <a:pt x="200" y="101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5" y="125"/>
                    <a:pt x="85" y="125"/>
                    <a:pt x="85" y="125"/>
                  </a:cubicBezTo>
                  <a:cubicBezTo>
                    <a:pt x="200" y="125"/>
                    <a:pt x="200" y="125"/>
                    <a:pt x="200" y="125"/>
                  </a:cubicBezTo>
                  <a:cubicBezTo>
                    <a:pt x="207" y="125"/>
                    <a:pt x="213" y="131"/>
                    <a:pt x="213" y="138"/>
                  </a:cubicBezTo>
                  <a:cubicBezTo>
                    <a:pt x="213" y="145"/>
                    <a:pt x="207" y="150"/>
                    <a:pt x="200" y="150"/>
                  </a:cubicBezTo>
                  <a:close/>
                  <a:moveTo>
                    <a:pt x="126" y="448"/>
                  </a:moveTo>
                  <a:cubicBezTo>
                    <a:pt x="126" y="451"/>
                    <a:pt x="123" y="454"/>
                    <a:pt x="119" y="454"/>
                  </a:cubicBezTo>
                  <a:cubicBezTo>
                    <a:pt x="116" y="454"/>
                    <a:pt x="113" y="451"/>
                    <a:pt x="113" y="448"/>
                  </a:cubicBezTo>
                  <a:cubicBezTo>
                    <a:pt x="113" y="428"/>
                    <a:pt x="113" y="428"/>
                    <a:pt x="113" y="428"/>
                  </a:cubicBezTo>
                  <a:cubicBezTo>
                    <a:pt x="113" y="425"/>
                    <a:pt x="116" y="422"/>
                    <a:pt x="119" y="422"/>
                  </a:cubicBezTo>
                  <a:cubicBezTo>
                    <a:pt x="123" y="422"/>
                    <a:pt x="126" y="425"/>
                    <a:pt x="126" y="428"/>
                  </a:cubicBezTo>
                  <a:lnTo>
                    <a:pt x="126" y="448"/>
                  </a:lnTo>
                  <a:close/>
                  <a:moveTo>
                    <a:pt x="119" y="399"/>
                  </a:moveTo>
                  <a:cubicBezTo>
                    <a:pt x="109" y="399"/>
                    <a:pt x="100" y="391"/>
                    <a:pt x="100" y="380"/>
                  </a:cubicBezTo>
                  <a:cubicBezTo>
                    <a:pt x="100" y="370"/>
                    <a:pt x="109" y="361"/>
                    <a:pt x="119" y="361"/>
                  </a:cubicBezTo>
                  <a:cubicBezTo>
                    <a:pt x="130" y="361"/>
                    <a:pt x="139" y="370"/>
                    <a:pt x="139" y="380"/>
                  </a:cubicBezTo>
                  <a:cubicBezTo>
                    <a:pt x="139" y="391"/>
                    <a:pt x="130" y="399"/>
                    <a:pt x="119" y="3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06" name="Freeform 45"/>
            <p:cNvSpPr/>
            <p:nvPr/>
          </p:nvSpPr>
          <p:spPr bwMode="auto">
            <a:xfrm>
              <a:off x="5806" y="1097"/>
              <a:ext cx="269" cy="567"/>
            </a:xfrm>
            <a:custGeom>
              <a:avLst/>
              <a:gdLst>
                <a:gd name="T0" fmla="*/ 244 w 283"/>
                <a:gd name="T1" fmla="*/ 0 h 594"/>
                <a:gd name="T2" fmla="*/ 38 w 283"/>
                <a:gd name="T3" fmla="*/ 0 h 594"/>
                <a:gd name="T4" fmla="*/ 0 w 283"/>
                <a:gd name="T5" fmla="*/ 38 h 594"/>
                <a:gd name="T6" fmla="*/ 0 w 283"/>
                <a:gd name="T7" fmla="*/ 61 h 594"/>
                <a:gd name="T8" fmla="*/ 16 w 283"/>
                <a:gd name="T9" fmla="*/ 61 h 594"/>
                <a:gd name="T10" fmla="*/ 16 w 283"/>
                <a:gd name="T11" fmla="*/ 38 h 594"/>
                <a:gd name="T12" fmla="*/ 38 w 283"/>
                <a:gd name="T13" fmla="*/ 16 h 594"/>
                <a:gd name="T14" fmla="*/ 244 w 283"/>
                <a:gd name="T15" fmla="*/ 16 h 594"/>
                <a:gd name="T16" fmla="*/ 267 w 283"/>
                <a:gd name="T17" fmla="*/ 38 h 594"/>
                <a:gd name="T18" fmla="*/ 267 w 283"/>
                <a:gd name="T19" fmla="*/ 539 h 594"/>
                <a:gd name="T20" fmla="*/ 244 w 283"/>
                <a:gd name="T21" fmla="*/ 562 h 594"/>
                <a:gd name="T22" fmla="*/ 38 w 283"/>
                <a:gd name="T23" fmla="*/ 562 h 594"/>
                <a:gd name="T24" fmla="*/ 16 w 283"/>
                <a:gd name="T25" fmla="*/ 539 h 594"/>
                <a:gd name="T26" fmla="*/ 16 w 283"/>
                <a:gd name="T27" fmla="*/ 504 h 594"/>
                <a:gd name="T28" fmla="*/ 0 w 283"/>
                <a:gd name="T29" fmla="*/ 504 h 594"/>
                <a:gd name="T30" fmla="*/ 0 w 283"/>
                <a:gd name="T31" fmla="*/ 539 h 594"/>
                <a:gd name="T32" fmla="*/ 38 w 283"/>
                <a:gd name="T33" fmla="*/ 578 h 594"/>
                <a:gd name="T34" fmla="*/ 51 w 283"/>
                <a:gd name="T35" fmla="*/ 578 h 594"/>
                <a:gd name="T36" fmla="*/ 51 w 283"/>
                <a:gd name="T37" fmla="*/ 581 h 594"/>
                <a:gd name="T38" fmla="*/ 55 w 283"/>
                <a:gd name="T39" fmla="*/ 590 h 594"/>
                <a:gd name="T40" fmla="*/ 64 w 283"/>
                <a:gd name="T41" fmla="*/ 594 h 594"/>
                <a:gd name="T42" fmla="*/ 71 w 283"/>
                <a:gd name="T43" fmla="*/ 594 h 594"/>
                <a:gd name="T44" fmla="*/ 80 w 283"/>
                <a:gd name="T45" fmla="*/ 590 h 594"/>
                <a:gd name="T46" fmla="*/ 83 w 283"/>
                <a:gd name="T47" fmla="*/ 581 h 594"/>
                <a:gd name="T48" fmla="*/ 83 w 283"/>
                <a:gd name="T49" fmla="*/ 578 h 594"/>
                <a:gd name="T50" fmla="*/ 199 w 283"/>
                <a:gd name="T51" fmla="*/ 578 h 594"/>
                <a:gd name="T52" fmla="*/ 199 w 283"/>
                <a:gd name="T53" fmla="*/ 581 h 594"/>
                <a:gd name="T54" fmla="*/ 203 w 283"/>
                <a:gd name="T55" fmla="*/ 590 h 594"/>
                <a:gd name="T56" fmla="*/ 212 w 283"/>
                <a:gd name="T57" fmla="*/ 594 h 594"/>
                <a:gd name="T58" fmla="*/ 218 w 283"/>
                <a:gd name="T59" fmla="*/ 594 h 594"/>
                <a:gd name="T60" fmla="*/ 227 w 283"/>
                <a:gd name="T61" fmla="*/ 590 h 594"/>
                <a:gd name="T62" fmla="*/ 231 w 283"/>
                <a:gd name="T63" fmla="*/ 581 h 594"/>
                <a:gd name="T64" fmla="*/ 231 w 283"/>
                <a:gd name="T65" fmla="*/ 578 h 594"/>
                <a:gd name="T66" fmla="*/ 244 w 283"/>
                <a:gd name="T67" fmla="*/ 578 h 594"/>
                <a:gd name="T68" fmla="*/ 283 w 283"/>
                <a:gd name="T69" fmla="*/ 539 h 594"/>
                <a:gd name="T70" fmla="*/ 283 w 283"/>
                <a:gd name="T71" fmla="*/ 38 h 594"/>
                <a:gd name="T72" fmla="*/ 244 w 283"/>
                <a:gd name="T7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3" h="594">
                  <a:moveTo>
                    <a:pt x="244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7" y="0"/>
                    <a:pt x="0" y="17"/>
                    <a:pt x="0" y="38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26"/>
                    <a:pt x="26" y="16"/>
                    <a:pt x="38" y="16"/>
                  </a:cubicBezTo>
                  <a:cubicBezTo>
                    <a:pt x="244" y="16"/>
                    <a:pt x="244" y="16"/>
                    <a:pt x="244" y="16"/>
                  </a:cubicBezTo>
                  <a:cubicBezTo>
                    <a:pt x="257" y="16"/>
                    <a:pt x="267" y="26"/>
                    <a:pt x="267" y="38"/>
                  </a:cubicBezTo>
                  <a:cubicBezTo>
                    <a:pt x="267" y="539"/>
                    <a:pt x="267" y="539"/>
                    <a:pt x="267" y="539"/>
                  </a:cubicBezTo>
                  <a:cubicBezTo>
                    <a:pt x="267" y="552"/>
                    <a:pt x="257" y="562"/>
                    <a:pt x="244" y="562"/>
                  </a:cubicBezTo>
                  <a:cubicBezTo>
                    <a:pt x="38" y="562"/>
                    <a:pt x="38" y="562"/>
                    <a:pt x="38" y="562"/>
                  </a:cubicBezTo>
                  <a:cubicBezTo>
                    <a:pt x="26" y="562"/>
                    <a:pt x="16" y="552"/>
                    <a:pt x="16" y="539"/>
                  </a:cubicBezTo>
                  <a:cubicBezTo>
                    <a:pt x="16" y="504"/>
                    <a:pt x="16" y="504"/>
                    <a:pt x="16" y="504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0" y="560"/>
                    <a:pt x="17" y="578"/>
                    <a:pt x="38" y="578"/>
                  </a:cubicBezTo>
                  <a:cubicBezTo>
                    <a:pt x="51" y="578"/>
                    <a:pt x="51" y="578"/>
                    <a:pt x="51" y="578"/>
                  </a:cubicBezTo>
                  <a:cubicBezTo>
                    <a:pt x="51" y="581"/>
                    <a:pt x="51" y="581"/>
                    <a:pt x="51" y="581"/>
                  </a:cubicBezTo>
                  <a:cubicBezTo>
                    <a:pt x="51" y="584"/>
                    <a:pt x="53" y="588"/>
                    <a:pt x="55" y="590"/>
                  </a:cubicBezTo>
                  <a:cubicBezTo>
                    <a:pt x="58" y="593"/>
                    <a:pt x="61" y="594"/>
                    <a:pt x="64" y="594"/>
                  </a:cubicBezTo>
                  <a:cubicBezTo>
                    <a:pt x="71" y="594"/>
                    <a:pt x="71" y="594"/>
                    <a:pt x="71" y="594"/>
                  </a:cubicBezTo>
                  <a:cubicBezTo>
                    <a:pt x="74" y="594"/>
                    <a:pt x="77" y="593"/>
                    <a:pt x="80" y="590"/>
                  </a:cubicBezTo>
                  <a:cubicBezTo>
                    <a:pt x="82" y="588"/>
                    <a:pt x="83" y="584"/>
                    <a:pt x="83" y="581"/>
                  </a:cubicBezTo>
                  <a:cubicBezTo>
                    <a:pt x="83" y="578"/>
                    <a:pt x="83" y="578"/>
                    <a:pt x="83" y="578"/>
                  </a:cubicBezTo>
                  <a:cubicBezTo>
                    <a:pt x="199" y="578"/>
                    <a:pt x="199" y="578"/>
                    <a:pt x="199" y="578"/>
                  </a:cubicBezTo>
                  <a:cubicBezTo>
                    <a:pt x="199" y="581"/>
                    <a:pt x="199" y="581"/>
                    <a:pt x="199" y="581"/>
                  </a:cubicBezTo>
                  <a:cubicBezTo>
                    <a:pt x="199" y="584"/>
                    <a:pt x="200" y="588"/>
                    <a:pt x="203" y="590"/>
                  </a:cubicBezTo>
                  <a:cubicBezTo>
                    <a:pt x="205" y="593"/>
                    <a:pt x="209" y="594"/>
                    <a:pt x="212" y="594"/>
                  </a:cubicBezTo>
                  <a:cubicBezTo>
                    <a:pt x="218" y="594"/>
                    <a:pt x="218" y="594"/>
                    <a:pt x="218" y="594"/>
                  </a:cubicBezTo>
                  <a:cubicBezTo>
                    <a:pt x="222" y="594"/>
                    <a:pt x="225" y="593"/>
                    <a:pt x="227" y="590"/>
                  </a:cubicBezTo>
                  <a:cubicBezTo>
                    <a:pt x="230" y="588"/>
                    <a:pt x="231" y="584"/>
                    <a:pt x="231" y="581"/>
                  </a:cubicBezTo>
                  <a:cubicBezTo>
                    <a:pt x="231" y="578"/>
                    <a:pt x="231" y="578"/>
                    <a:pt x="231" y="578"/>
                  </a:cubicBezTo>
                  <a:cubicBezTo>
                    <a:pt x="244" y="578"/>
                    <a:pt x="244" y="578"/>
                    <a:pt x="244" y="578"/>
                  </a:cubicBezTo>
                  <a:cubicBezTo>
                    <a:pt x="266" y="578"/>
                    <a:pt x="283" y="560"/>
                    <a:pt x="283" y="539"/>
                  </a:cubicBezTo>
                  <a:cubicBezTo>
                    <a:pt x="283" y="38"/>
                    <a:pt x="283" y="38"/>
                    <a:pt x="283" y="38"/>
                  </a:cubicBezTo>
                  <a:cubicBezTo>
                    <a:pt x="283" y="17"/>
                    <a:pt x="266" y="0"/>
                    <a:pt x="24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07" name="Freeform 46"/>
            <p:cNvSpPr/>
            <p:nvPr/>
          </p:nvSpPr>
          <p:spPr bwMode="auto">
            <a:xfrm>
              <a:off x="5545" y="1315"/>
              <a:ext cx="114" cy="143"/>
            </a:xfrm>
            <a:custGeom>
              <a:avLst/>
              <a:gdLst>
                <a:gd name="T0" fmla="*/ 117 w 120"/>
                <a:gd name="T1" fmla="*/ 54 h 150"/>
                <a:gd name="T2" fmla="*/ 108 w 120"/>
                <a:gd name="T3" fmla="*/ 50 h 150"/>
                <a:gd name="T4" fmla="*/ 99 w 120"/>
                <a:gd name="T5" fmla="*/ 54 h 150"/>
                <a:gd name="T6" fmla="*/ 96 w 120"/>
                <a:gd name="T7" fmla="*/ 48 h 150"/>
                <a:gd name="T8" fmla="*/ 87 w 120"/>
                <a:gd name="T9" fmla="*/ 44 h 150"/>
                <a:gd name="T10" fmla="*/ 78 w 120"/>
                <a:gd name="T11" fmla="*/ 48 h 150"/>
                <a:gd name="T12" fmla="*/ 75 w 120"/>
                <a:gd name="T13" fmla="*/ 42 h 150"/>
                <a:gd name="T14" fmla="*/ 66 w 120"/>
                <a:gd name="T15" fmla="*/ 38 h 150"/>
                <a:gd name="T16" fmla="*/ 58 w 120"/>
                <a:gd name="T17" fmla="*/ 41 h 150"/>
                <a:gd name="T18" fmla="*/ 58 w 120"/>
                <a:gd name="T19" fmla="*/ 13 h 150"/>
                <a:gd name="T20" fmla="*/ 54 w 120"/>
                <a:gd name="T21" fmla="*/ 4 h 150"/>
                <a:gd name="T22" fmla="*/ 45 w 120"/>
                <a:gd name="T23" fmla="*/ 0 h 150"/>
                <a:gd name="T24" fmla="*/ 36 w 120"/>
                <a:gd name="T25" fmla="*/ 4 h 150"/>
                <a:gd name="T26" fmla="*/ 33 w 120"/>
                <a:gd name="T27" fmla="*/ 13 h 150"/>
                <a:gd name="T28" fmla="*/ 33 w 120"/>
                <a:gd name="T29" fmla="*/ 84 h 150"/>
                <a:gd name="T30" fmla="*/ 23 w 120"/>
                <a:gd name="T31" fmla="*/ 73 h 150"/>
                <a:gd name="T32" fmla="*/ 15 w 120"/>
                <a:gd name="T33" fmla="*/ 69 h 150"/>
                <a:gd name="T34" fmla="*/ 14 w 120"/>
                <a:gd name="T35" fmla="*/ 69 h 150"/>
                <a:gd name="T36" fmla="*/ 6 w 120"/>
                <a:gd name="T37" fmla="*/ 72 h 150"/>
                <a:gd name="T38" fmla="*/ 5 w 120"/>
                <a:gd name="T39" fmla="*/ 73 h 150"/>
                <a:gd name="T40" fmla="*/ 1 w 120"/>
                <a:gd name="T41" fmla="*/ 81 h 150"/>
                <a:gd name="T42" fmla="*/ 3 w 120"/>
                <a:gd name="T43" fmla="*/ 90 h 150"/>
                <a:gd name="T44" fmla="*/ 37 w 120"/>
                <a:gd name="T45" fmla="*/ 137 h 150"/>
                <a:gd name="T46" fmla="*/ 41 w 120"/>
                <a:gd name="T47" fmla="*/ 146 h 150"/>
                <a:gd name="T48" fmla="*/ 52 w 120"/>
                <a:gd name="T49" fmla="*/ 150 h 150"/>
                <a:gd name="T50" fmla="*/ 95 w 120"/>
                <a:gd name="T51" fmla="*/ 150 h 150"/>
                <a:gd name="T52" fmla="*/ 105 w 120"/>
                <a:gd name="T53" fmla="*/ 146 h 150"/>
                <a:gd name="T54" fmla="*/ 110 w 120"/>
                <a:gd name="T55" fmla="*/ 136 h 150"/>
                <a:gd name="T56" fmla="*/ 118 w 120"/>
                <a:gd name="T57" fmla="*/ 108 h 150"/>
                <a:gd name="T58" fmla="*/ 120 w 120"/>
                <a:gd name="T59" fmla="*/ 101 h 150"/>
                <a:gd name="T60" fmla="*/ 120 w 120"/>
                <a:gd name="T61" fmla="*/ 94 h 150"/>
                <a:gd name="T62" fmla="*/ 120 w 120"/>
                <a:gd name="T63" fmla="*/ 63 h 150"/>
                <a:gd name="T64" fmla="*/ 117 w 120"/>
                <a:gd name="T65" fmla="*/ 5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150">
                  <a:moveTo>
                    <a:pt x="117" y="54"/>
                  </a:moveTo>
                  <a:cubicBezTo>
                    <a:pt x="114" y="52"/>
                    <a:pt x="111" y="50"/>
                    <a:pt x="108" y="50"/>
                  </a:cubicBezTo>
                  <a:cubicBezTo>
                    <a:pt x="104" y="50"/>
                    <a:pt x="101" y="51"/>
                    <a:pt x="99" y="54"/>
                  </a:cubicBezTo>
                  <a:cubicBezTo>
                    <a:pt x="98" y="52"/>
                    <a:pt x="97" y="50"/>
                    <a:pt x="96" y="48"/>
                  </a:cubicBezTo>
                  <a:cubicBezTo>
                    <a:pt x="93" y="46"/>
                    <a:pt x="90" y="44"/>
                    <a:pt x="87" y="44"/>
                  </a:cubicBezTo>
                  <a:cubicBezTo>
                    <a:pt x="83" y="44"/>
                    <a:pt x="80" y="46"/>
                    <a:pt x="78" y="48"/>
                  </a:cubicBezTo>
                  <a:cubicBezTo>
                    <a:pt x="77" y="46"/>
                    <a:pt x="76" y="44"/>
                    <a:pt x="75" y="42"/>
                  </a:cubicBezTo>
                  <a:cubicBezTo>
                    <a:pt x="72" y="40"/>
                    <a:pt x="69" y="38"/>
                    <a:pt x="66" y="38"/>
                  </a:cubicBezTo>
                  <a:cubicBezTo>
                    <a:pt x="63" y="38"/>
                    <a:pt x="60" y="39"/>
                    <a:pt x="58" y="41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9"/>
                    <a:pt x="56" y="6"/>
                    <a:pt x="54" y="4"/>
                  </a:cubicBezTo>
                  <a:cubicBezTo>
                    <a:pt x="52" y="1"/>
                    <a:pt x="49" y="0"/>
                    <a:pt x="45" y="0"/>
                  </a:cubicBezTo>
                  <a:cubicBezTo>
                    <a:pt x="42" y="0"/>
                    <a:pt x="39" y="1"/>
                    <a:pt x="36" y="4"/>
                  </a:cubicBezTo>
                  <a:cubicBezTo>
                    <a:pt x="34" y="6"/>
                    <a:pt x="33" y="9"/>
                    <a:pt x="33" y="13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3" y="73"/>
                    <a:pt x="23" y="73"/>
                    <a:pt x="23" y="73"/>
                  </a:cubicBezTo>
                  <a:cubicBezTo>
                    <a:pt x="21" y="71"/>
                    <a:pt x="18" y="70"/>
                    <a:pt x="15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1" y="69"/>
                    <a:pt x="8" y="70"/>
                    <a:pt x="6" y="72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3" y="75"/>
                    <a:pt x="1" y="78"/>
                    <a:pt x="1" y="81"/>
                  </a:cubicBezTo>
                  <a:cubicBezTo>
                    <a:pt x="0" y="84"/>
                    <a:pt x="1" y="87"/>
                    <a:pt x="3" y="90"/>
                  </a:cubicBezTo>
                  <a:cubicBezTo>
                    <a:pt x="37" y="137"/>
                    <a:pt x="37" y="137"/>
                    <a:pt x="37" y="137"/>
                  </a:cubicBezTo>
                  <a:cubicBezTo>
                    <a:pt x="37" y="141"/>
                    <a:pt x="39" y="144"/>
                    <a:pt x="41" y="146"/>
                  </a:cubicBezTo>
                  <a:cubicBezTo>
                    <a:pt x="44" y="149"/>
                    <a:pt x="48" y="150"/>
                    <a:pt x="52" y="150"/>
                  </a:cubicBezTo>
                  <a:cubicBezTo>
                    <a:pt x="95" y="150"/>
                    <a:pt x="95" y="150"/>
                    <a:pt x="95" y="150"/>
                  </a:cubicBezTo>
                  <a:cubicBezTo>
                    <a:pt x="99" y="150"/>
                    <a:pt x="103" y="149"/>
                    <a:pt x="105" y="146"/>
                  </a:cubicBezTo>
                  <a:cubicBezTo>
                    <a:pt x="108" y="143"/>
                    <a:pt x="110" y="140"/>
                    <a:pt x="110" y="136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19" y="105"/>
                    <a:pt x="119" y="103"/>
                    <a:pt x="120" y="101"/>
                  </a:cubicBezTo>
                  <a:cubicBezTo>
                    <a:pt x="120" y="98"/>
                    <a:pt x="120" y="96"/>
                    <a:pt x="120" y="94"/>
                  </a:cubicBezTo>
                  <a:cubicBezTo>
                    <a:pt x="120" y="63"/>
                    <a:pt x="120" y="63"/>
                    <a:pt x="120" y="63"/>
                  </a:cubicBezTo>
                  <a:cubicBezTo>
                    <a:pt x="120" y="59"/>
                    <a:pt x="119" y="56"/>
                    <a:pt x="11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08" name="Freeform 47"/>
            <p:cNvSpPr>
              <a:spLocks noEditPoints="1"/>
            </p:cNvSpPr>
            <p:nvPr/>
          </p:nvSpPr>
          <p:spPr bwMode="auto">
            <a:xfrm>
              <a:off x="5549" y="1276"/>
              <a:ext cx="78" cy="75"/>
            </a:xfrm>
            <a:custGeom>
              <a:avLst/>
              <a:gdLst>
                <a:gd name="T0" fmla="*/ 0 w 82"/>
                <a:gd name="T1" fmla="*/ 41 h 79"/>
                <a:gd name="T2" fmla="*/ 41 w 82"/>
                <a:gd name="T3" fmla="*/ 0 h 79"/>
                <a:gd name="T4" fmla="*/ 82 w 82"/>
                <a:gd name="T5" fmla="*/ 41 h 79"/>
                <a:gd name="T6" fmla="*/ 62 w 82"/>
                <a:gd name="T7" fmla="*/ 76 h 79"/>
                <a:gd name="T8" fmla="*/ 62 w 82"/>
                <a:gd name="T9" fmla="*/ 76 h 79"/>
                <a:gd name="T10" fmla="*/ 57 w 82"/>
                <a:gd name="T11" fmla="*/ 77 h 79"/>
                <a:gd name="T12" fmla="*/ 57 w 82"/>
                <a:gd name="T13" fmla="*/ 70 h 79"/>
                <a:gd name="T14" fmla="*/ 74 w 82"/>
                <a:gd name="T15" fmla="*/ 41 h 79"/>
                <a:gd name="T16" fmla="*/ 41 w 82"/>
                <a:gd name="T17" fmla="*/ 8 h 79"/>
                <a:gd name="T18" fmla="*/ 8 w 82"/>
                <a:gd name="T19" fmla="*/ 41 h 79"/>
                <a:gd name="T20" fmla="*/ 25 w 82"/>
                <a:gd name="T21" fmla="*/ 70 h 79"/>
                <a:gd name="T22" fmla="*/ 25 w 82"/>
                <a:gd name="T23" fmla="*/ 79 h 79"/>
                <a:gd name="T24" fmla="*/ 0 w 82"/>
                <a:gd name="T25" fmla="*/ 41 h 79"/>
                <a:gd name="T26" fmla="*/ 63 w 82"/>
                <a:gd name="T27" fmla="*/ 41 h 79"/>
                <a:gd name="T28" fmla="*/ 41 w 82"/>
                <a:gd name="T29" fmla="*/ 19 h 79"/>
                <a:gd name="T30" fmla="*/ 19 w 82"/>
                <a:gd name="T31" fmla="*/ 41 h 79"/>
                <a:gd name="T32" fmla="*/ 25 w 82"/>
                <a:gd name="T33" fmla="*/ 56 h 79"/>
                <a:gd name="T34" fmla="*/ 25 w 82"/>
                <a:gd name="T35" fmla="*/ 54 h 79"/>
                <a:gd name="T36" fmla="*/ 27 w 82"/>
                <a:gd name="T37" fmla="*/ 46 h 79"/>
                <a:gd name="T38" fmla="*/ 26 w 82"/>
                <a:gd name="T39" fmla="*/ 41 h 79"/>
                <a:gd name="T40" fmla="*/ 41 w 82"/>
                <a:gd name="T41" fmla="*/ 26 h 79"/>
                <a:gd name="T42" fmla="*/ 56 w 82"/>
                <a:gd name="T43" fmla="*/ 41 h 79"/>
                <a:gd name="T44" fmla="*/ 55 w 82"/>
                <a:gd name="T45" fmla="*/ 46 h 79"/>
                <a:gd name="T46" fmla="*/ 57 w 82"/>
                <a:gd name="T47" fmla="*/ 54 h 79"/>
                <a:gd name="T48" fmla="*/ 57 w 82"/>
                <a:gd name="T49" fmla="*/ 57 h 79"/>
                <a:gd name="T50" fmla="*/ 63 w 82"/>
                <a:gd name="T51" fmla="*/ 4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2" h="79">
                  <a:moveTo>
                    <a:pt x="0" y="41"/>
                  </a:moveTo>
                  <a:cubicBezTo>
                    <a:pt x="0" y="18"/>
                    <a:pt x="19" y="0"/>
                    <a:pt x="41" y="0"/>
                  </a:cubicBezTo>
                  <a:cubicBezTo>
                    <a:pt x="64" y="0"/>
                    <a:pt x="82" y="18"/>
                    <a:pt x="82" y="41"/>
                  </a:cubicBezTo>
                  <a:cubicBezTo>
                    <a:pt x="82" y="56"/>
                    <a:pt x="74" y="69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0" y="76"/>
                    <a:pt x="59" y="76"/>
                    <a:pt x="57" y="77"/>
                  </a:cubicBezTo>
                  <a:cubicBezTo>
                    <a:pt x="57" y="70"/>
                    <a:pt x="57" y="70"/>
                    <a:pt x="57" y="70"/>
                  </a:cubicBezTo>
                  <a:cubicBezTo>
                    <a:pt x="67" y="64"/>
                    <a:pt x="74" y="54"/>
                    <a:pt x="74" y="41"/>
                  </a:cubicBezTo>
                  <a:cubicBezTo>
                    <a:pt x="74" y="23"/>
                    <a:pt x="60" y="8"/>
                    <a:pt x="41" y="8"/>
                  </a:cubicBezTo>
                  <a:cubicBezTo>
                    <a:pt x="23" y="8"/>
                    <a:pt x="8" y="23"/>
                    <a:pt x="8" y="41"/>
                  </a:cubicBezTo>
                  <a:cubicBezTo>
                    <a:pt x="8" y="54"/>
                    <a:pt x="15" y="64"/>
                    <a:pt x="25" y="70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11" y="72"/>
                    <a:pt x="0" y="58"/>
                    <a:pt x="0" y="41"/>
                  </a:cubicBezTo>
                  <a:close/>
                  <a:moveTo>
                    <a:pt x="63" y="41"/>
                  </a:moveTo>
                  <a:cubicBezTo>
                    <a:pt x="63" y="29"/>
                    <a:pt x="53" y="19"/>
                    <a:pt x="41" y="19"/>
                  </a:cubicBezTo>
                  <a:cubicBezTo>
                    <a:pt x="29" y="19"/>
                    <a:pt x="19" y="29"/>
                    <a:pt x="19" y="41"/>
                  </a:cubicBezTo>
                  <a:cubicBezTo>
                    <a:pt x="19" y="47"/>
                    <a:pt x="21" y="52"/>
                    <a:pt x="25" y="56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1"/>
                    <a:pt x="26" y="48"/>
                    <a:pt x="27" y="46"/>
                  </a:cubicBezTo>
                  <a:cubicBezTo>
                    <a:pt x="27" y="44"/>
                    <a:pt x="26" y="43"/>
                    <a:pt x="26" y="41"/>
                  </a:cubicBezTo>
                  <a:cubicBezTo>
                    <a:pt x="26" y="33"/>
                    <a:pt x="33" y="26"/>
                    <a:pt x="41" y="26"/>
                  </a:cubicBezTo>
                  <a:cubicBezTo>
                    <a:pt x="49" y="26"/>
                    <a:pt x="56" y="33"/>
                    <a:pt x="56" y="41"/>
                  </a:cubicBezTo>
                  <a:cubicBezTo>
                    <a:pt x="56" y="43"/>
                    <a:pt x="56" y="44"/>
                    <a:pt x="55" y="46"/>
                  </a:cubicBezTo>
                  <a:cubicBezTo>
                    <a:pt x="56" y="48"/>
                    <a:pt x="57" y="51"/>
                    <a:pt x="57" y="54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61" y="53"/>
                    <a:pt x="63" y="47"/>
                    <a:pt x="63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</p:grpSp>
      <p:grpSp>
        <p:nvGrpSpPr>
          <p:cNvPr id="99" name="Group 108"/>
          <p:cNvGrpSpPr>
            <a:grpSpLocks noChangeAspect="1"/>
          </p:cNvGrpSpPr>
          <p:nvPr/>
        </p:nvGrpSpPr>
        <p:grpSpPr bwMode="auto">
          <a:xfrm>
            <a:off x="4350656" y="1730365"/>
            <a:ext cx="294512" cy="508864"/>
            <a:chOff x="1657" y="2103"/>
            <a:chExt cx="327" cy="565"/>
          </a:xfrm>
          <a:solidFill>
            <a:schemeClr val="bg1"/>
          </a:solidFill>
        </p:grpSpPr>
        <p:sp>
          <p:nvSpPr>
            <p:cNvPr id="101" name="Freeform 109"/>
            <p:cNvSpPr>
              <a:spLocks noEditPoints="1"/>
            </p:cNvSpPr>
            <p:nvPr/>
          </p:nvSpPr>
          <p:spPr bwMode="auto">
            <a:xfrm>
              <a:off x="1657" y="2103"/>
              <a:ext cx="327" cy="565"/>
            </a:xfrm>
            <a:custGeom>
              <a:avLst/>
              <a:gdLst>
                <a:gd name="T0" fmla="*/ 406 w 462"/>
                <a:gd name="T1" fmla="*/ 0 h 800"/>
                <a:gd name="T2" fmla="*/ 56 w 462"/>
                <a:gd name="T3" fmla="*/ 0 h 800"/>
                <a:gd name="T4" fmla="*/ 0 w 462"/>
                <a:gd name="T5" fmla="*/ 56 h 800"/>
                <a:gd name="T6" fmla="*/ 0 w 462"/>
                <a:gd name="T7" fmla="*/ 744 h 800"/>
                <a:gd name="T8" fmla="*/ 56 w 462"/>
                <a:gd name="T9" fmla="*/ 800 h 800"/>
                <a:gd name="T10" fmla="*/ 406 w 462"/>
                <a:gd name="T11" fmla="*/ 800 h 800"/>
                <a:gd name="T12" fmla="*/ 462 w 462"/>
                <a:gd name="T13" fmla="*/ 744 h 800"/>
                <a:gd name="T14" fmla="*/ 462 w 462"/>
                <a:gd name="T15" fmla="*/ 56 h 800"/>
                <a:gd name="T16" fmla="*/ 406 w 462"/>
                <a:gd name="T17" fmla="*/ 0 h 800"/>
                <a:gd name="T18" fmla="*/ 451 w 462"/>
                <a:gd name="T19" fmla="*/ 744 h 800"/>
                <a:gd name="T20" fmla="*/ 406 w 462"/>
                <a:gd name="T21" fmla="*/ 789 h 800"/>
                <a:gd name="T22" fmla="*/ 56 w 462"/>
                <a:gd name="T23" fmla="*/ 789 h 800"/>
                <a:gd name="T24" fmla="*/ 11 w 462"/>
                <a:gd name="T25" fmla="*/ 744 h 800"/>
                <a:gd name="T26" fmla="*/ 11 w 462"/>
                <a:gd name="T27" fmla="*/ 56 h 800"/>
                <a:gd name="T28" fmla="*/ 56 w 462"/>
                <a:gd name="T29" fmla="*/ 11 h 800"/>
                <a:gd name="T30" fmla="*/ 406 w 462"/>
                <a:gd name="T31" fmla="*/ 11 h 800"/>
                <a:gd name="T32" fmla="*/ 451 w 462"/>
                <a:gd name="T33" fmla="*/ 56 h 800"/>
                <a:gd name="T34" fmla="*/ 451 w 462"/>
                <a:gd name="T35" fmla="*/ 744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2" h="800">
                  <a:moveTo>
                    <a:pt x="406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25" y="0"/>
                    <a:pt x="0" y="25"/>
                    <a:pt x="0" y="56"/>
                  </a:cubicBezTo>
                  <a:cubicBezTo>
                    <a:pt x="0" y="744"/>
                    <a:pt x="0" y="744"/>
                    <a:pt x="0" y="744"/>
                  </a:cubicBezTo>
                  <a:cubicBezTo>
                    <a:pt x="0" y="775"/>
                    <a:pt x="25" y="800"/>
                    <a:pt x="56" y="800"/>
                  </a:cubicBezTo>
                  <a:cubicBezTo>
                    <a:pt x="406" y="800"/>
                    <a:pt x="406" y="800"/>
                    <a:pt x="406" y="800"/>
                  </a:cubicBezTo>
                  <a:cubicBezTo>
                    <a:pt x="437" y="800"/>
                    <a:pt x="462" y="775"/>
                    <a:pt x="462" y="744"/>
                  </a:cubicBezTo>
                  <a:cubicBezTo>
                    <a:pt x="462" y="56"/>
                    <a:pt x="462" y="56"/>
                    <a:pt x="462" y="56"/>
                  </a:cubicBezTo>
                  <a:cubicBezTo>
                    <a:pt x="462" y="25"/>
                    <a:pt x="437" y="0"/>
                    <a:pt x="406" y="0"/>
                  </a:cubicBezTo>
                  <a:close/>
                  <a:moveTo>
                    <a:pt x="451" y="744"/>
                  </a:moveTo>
                  <a:cubicBezTo>
                    <a:pt x="451" y="769"/>
                    <a:pt x="431" y="789"/>
                    <a:pt x="406" y="789"/>
                  </a:cubicBezTo>
                  <a:cubicBezTo>
                    <a:pt x="56" y="789"/>
                    <a:pt x="56" y="789"/>
                    <a:pt x="56" y="789"/>
                  </a:cubicBezTo>
                  <a:cubicBezTo>
                    <a:pt x="31" y="789"/>
                    <a:pt x="11" y="769"/>
                    <a:pt x="11" y="744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31"/>
                    <a:pt x="31" y="11"/>
                    <a:pt x="56" y="11"/>
                  </a:cubicBezTo>
                  <a:cubicBezTo>
                    <a:pt x="406" y="11"/>
                    <a:pt x="406" y="11"/>
                    <a:pt x="406" y="11"/>
                  </a:cubicBezTo>
                  <a:cubicBezTo>
                    <a:pt x="431" y="11"/>
                    <a:pt x="451" y="31"/>
                    <a:pt x="451" y="56"/>
                  </a:cubicBezTo>
                  <a:lnTo>
                    <a:pt x="451" y="7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  <p:sp>
          <p:nvSpPr>
            <p:cNvPr id="102" name="Freeform 110"/>
            <p:cNvSpPr>
              <a:spLocks noEditPoints="1"/>
            </p:cNvSpPr>
            <p:nvPr/>
          </p:nvSpPr>
          <p:spPr bwMode="auto">
            <a:xfrm>
              <a:off x="1670" y="2116"/>
              <a:ext cx="300" cy="539"/>
            </a:xfrm>
            <a:custGeom>
              <a:avLst/>
              <a:gdLst>
                <a:gd name="T0" fmla="*/ 387 w 424"/>
                <a:gd name="T1" fmla="*/ 0 h 762"/>
                <a:gd name="T2" fmla="*/ 286 w 424"/>
                <a:gd name="T3" fmla="*/ 0 h 762"/>
                <a:gd name="T4" fmla="*/ 286 w 424"/>
                <a:gd name="T5" fmla="*/ 7 h 762"/>
                <a:gd name="T6" fmla="*/ 283 w 424"/>
                <a:gd name="T7" fmla="*/ 15 h 762"/>
                <a:gd name="T8" fmla="*/ 275 w 424"/>
                <a:gd name="T9" fmla="*/ 18 h 762"/>
                <a:gd name="T10" fmla="*/ 149 w 424"/>
                <a:gd name="T11" fmla="*/ 18 h 762"/>
                <a:gd name="T12" fmla="*/ 141 w 424"/>
                <a:gd name="T13" fmla="*/ 15 h 762"/>
                <a:gd name="T14" fmla="*/ 138 w 424"/>
                <a:gd name="T15" fmla="*/ 7 h 762"/>
                <a:gd name="T16" fmla="*/ 138 w 424"/>
                <a:gd name="T17" fmla="*/ 0 h 762"/>
                <a:gd name="T18" fmla="*/ 37 w 424"/>
                <a:gd name="T19" fmla="*/ 0 h 762"/>
                <a:gd name="T20" fmla="*/ 0 w 424"/>
                <a:gd name="T21" fmla="*/ 37 h 762"/>
                <a:gd name="T22" fmla="*/ 0 w 424"/>
                <a:gd name="T23" fmla="*/ 725 h 762"/>
                <a:gd name="T24" fmla="*/ 37 w 424"/>
                <a:gd name="T25" fmla="*/ 762 h 762"/>
                <a:gd name="T26" fmla="*/ 387 w 424"/>
                <a:gd name="T27" fmla="*/ 762 h 762"/>
                <a:gd name="T28" fmla="*/ 424 w 424"/>
                <a:gd name="T29" fmla="*/ 725 h 762"/>
                <a:gd name="T30" fmla="*/ 424 w 424"/>
                <a:gd name="T31" fmla="*/ 37 h 762"/>
                <a:gd name="T32" fmla="*/ 387 w 424"/>
                <a:gd name="T33" fmla="*/ 0 h 762"/>
                <a:gd name="T34" fmla="*/ 82 w 424"/>
                <a:gd name="T35" fmla="*/ 30 h 762"/>
                <a:gd name="T36" fmla="*/ 95 w 424"/>
                <a:gd name="T37" fmla="*/ 44 h 762"/>
                <a:gd name="T38" fmla="*/ 82 w 424"/>
                <a:gd name="T39" fmla="*/ 57 h 762"/>
                <a:gd name="T40" fmla="*/ 69 w 424"/>
                <a:gd name="T41" fmla="*/ 44 h 762"/>
                <a:gd name="T42" fmla="*/ 82 w 424"/>
                <a:gd name="T43" fmla="*/ 30 h 762"/>
                <a:gd name="T44" fmla="*/ 212 w 424"/>
                <a:gd name="T45" fmla="*/ 749 h 762"/>
                <a:gd name="T46" fmla="*/ 185 w 424"/>
                <a:gd name="T47" fmla="*/ 723 h 762"/>
                <a:gd name="T48" fmla="*/ 212 w 424"/>
                <a:gd name="T49" fmla="*/ 696 h 762"/>
                <a:gd name="T50" fmla="*/ 239 w 424"/>
                <a:gd name="T51" fmla="*/ 723 h 762"/>
                <a:gd name="T52" fmla="*/ 212 w 424"/>
                <a:gd name="T53" fmla="*/ 749 h 762"/>
                <a:gd name="T54" fmla="*/ 398 w 424"/>
                <a:gd name="T55" fmla="*/ 683 h 762"/>
                <a:gd name="T56" fmla="*/ 26 w 424"/>
                <a:gd name="T57" fmla="*/ 683 h 762"/>
                <a:gd name="T58" fmla="*/ 26 w 424"/>
                <a:gd name="T59" fmla="*/ 88 h 762"/>
                <a:gd name="T60" fmla="*/ 398 w 424"/>
                <a:gd name="T61" fmla="*/ 88 h 762"/>
                <a:gd name="T62" fmla="*/ 398 w 424"/>
                <a:gd name="T63" fmla="*/ 683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4" h="762">
                  <a:moveTo>
                    <a:pt x="387" y="0"/>
                  </a:moveTo>
                  <a:cubicBezTo>
                    <a:pt x="286" y="0"/>
                    <a:pt x="286" y="0"/>
                    <a:pt x="286" y="0"/>
                  </a:cubicBezTo>
                  <a:cubicBezTo>
                    <a:pt x="286" y="7"/>
                    <a:pt x="286" y="7"/>
                    <a:pt x="286" y="7"/>
                  </a:cubicBezTo>
                  <a:cubicBezTo>
                    <a:pt x="286" y="10"/>
                    <a:pt x="285" y="13"/>
                    <a:pt x="283" y="15"/>
                  </a:cubicBezTo>
                  <a:cubicBezTo>
                    <a:pt x="281" y="17"/>
                    <a:pt x="278" y="18"/>
                    <a:pt x="275" y="18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6" y="18"/>
                    <a:pt x="143" y="17"/>
                    <a:pt x="141" y="15"/>
                  </a:cubicBezTo>
                  <a:cubicBezTo>
                    <a:pt x="139" y="13"/>
                    <a:pt x="138" y="10"/>
                    <a:pt x="138" y="7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7" y="0"/>
                    <a:pt x="0" y="16"/>
                    <a:pt x="0" y="37"/>
                  </a:cubicBezTo>
                  <a:cubicBezTo>
                    <a:pt x="0" y="725"/>
                    <a:pt x="0" y="725"/>
                    <a:pt x="0" y="725"/>
                  </a:cubicBezTo>
                  <a:cubicBezTo>
                    <a:pt x="0" y="746"/>
                    <a:pt x="17" y="762"/>
                    <a:pt x="37" y="762"/>
                  </a:cubicBezTo>
                  <a:cubicBezTo>
                    <a:pt x="387" y="762"/>
                    <a:pt x="387" y="762"/>
                    <a:pt x="387" y="762"/>
                  </a:cubicBezTo>
                  <a:cubicBezTo>
                    <a:pt x="407" y="762"/>
                    <a:pt x="424" y="746"/>
                    <a:pt x="424" y="725"/>
                  </a:cubicBezTo>
                  <a:cubicBezTo>
                    <a:pt x="424" y="37"/>
                    <a:pt x="424" y="37"/>
                    <a:pt x="424" y="37"/>
                  </a:cubicBezTo>
                  <a:cubicBezTo>
                    <a:pt x="424" y="16"/>
                    <a:pt x="407" y="0"/>
                    <a:pt x="387" y="0"/>
                  </a:cubicBezTo>
                  <a:close/>
                  <a:moveTo>
                    <a:pt x="82" y="30"/>
                  </a:moveTo>
                  <a:cubicBezTo>
                    <a:pt x="89" y="30"/>
                    <a:pt x="95" y="36"/>
                    <a:pt x="95" y="44"/>
                  </a:cubicBezTo>
                  <a:cubicBezTo>
                    <a:pt x="95" y="51"/>
                    <a:pt x="89" y="57"/>
                    <a:pt x="82" y="57"/>
                  </a:cubicBezTo>
                  <a:cubicBezTo>
                    <a:pt x="74" y="57"/>
                    <a:pt x="69" y="51"/>
                    <a:pt x="69" y="44"/>
                  </a:cubicBezTo>
                  <a:cubicBezTo>
                    <a:pt x="69" y="36"/>
                    <a:pt x="74" y="30"/>
                    <a:pt x="82" y="30"/>
                  </a:cubicBezTo>
                  <a:close/>
                  <a:moveTo>
                    <a:pt x="212" y="749"/>
                  </a:moveTo>
                  <a:cubicBezTo>
                    <a:pt x="197" y="749"/>
                    <a:pt x="185" y="737"/>
                    <a:pt x="185" y="723"/>
                  </a:cubicBezTo>
                  <a:cubicBezTo>
                    <a:pt x="185" y="708"/>
                    <a:pt x="197" y="696"/>
                    <a:pt x="212" y="696"/>
                  </a:cubicBezTo>
                  <a:cubicBezTo>
                    <a:pt x="227" y="696"/>
                    <a:pt x="239" y="708"/>
                    <a:pt x="239" y="723"/>
                  </a:cubicBezTo>
                  <a:cubicBezTo>
                    <a:pt x="239" y="737"/>
                    <a:pt x="227" y="749"/>
                    <a:pt x="212" y="749"/>
                  </a:cubicBezTo>
                  <a:close/>
                  <a:moveTo>
                    <a:pt x="398" y="683"/>
                  </a:moveTo>
                  <a:cubicBezTo>
                    <a:pt x="26" y="683"/>
                    <a:pt x="26" y="683"/>
                    <a:pt x="26" y="683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398" y="88"/>
                    <a:pt x="398" y="88"/>
                    <a:pt x="398" y="88"/>
                  </a:cubicBezTo>
                  <a:cubicBezTo>
                    <a:pt x="398" y="683"/>
                    <a:pt x="398" y="683"/>
                    <a:pt x="398" y="6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rgbClr val="00226C"/>
                </a:solidFill>
              </a:endParaRPr>
            </a:p>
          </p:txBody>
        </p:sp>
      </p:grpSp>
      <p:sp>
        <p:nvSpPr>
          <p:cNvPr id="115" name="矩形 114"/>
          <p:cNvSpPr/>
          <p:nvPr/>
        </p:nvSpPr>
        <p:spPr>
          <a:xfrm>
            <a:off x="1108039" y="3069324"/>
            <a:ext cx="20197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5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8" name="TextBox 1210"/>
          <p:cNvSpPr/>
          <p:nvPr/>
        </p:nvSpPr>
        <p:spPr>
          <a:xfrm>
            <a:off x="1282143" y="2685709"/>
            <a:ext cx="1485813" cy="40780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3522458" y="3069324"/>
            <a:ext cx="20197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5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0" name="TextBox 1210"/>
          <p:cNvSpPr/>
          <p:nvPr/>
        </p:nvSpPr>
        <p:spPr>
          <a:xfrm>
            <a:off x="3789425" y="2685709"/>
            <a:ext cx="1485813" cy="40780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1" name="矩形 120"/>
          <p:cNvSpPr/>
          <p:nvPr/>
        </p:nvSpPr>
        <p:spPr>
          <a:xfrm>
            <a:off x="6070002" y="3069324"/>
            <a:ext cx="20197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，更多精品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模板，在此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ts val="1500"/>
              </a:lnSpc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2" name="TextBox 1210"/>
          <p:cNvSpPr/>
          <p:nvPr/>
        </p:nvSpPr>
        <p:spPr>
          <a:xfrm>
            <a:off x="6336969" y="2685709"/>
            <a:ext cx="1485813" cy="40780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zh-CN" alt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 Diagonal Corner Rectangle 6"/>
          <p:cNvSpPr/>
          <p:nvPr/>
        </p:nvSpPr>
        <p:spPr>
          <a:xfrm flipV="1">
            <a:off x="2917662" y="2711316"/>
            <a:ext cx="1625893" cy="127775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ea"/>
            </a:endParaRPr>
          </a:p>
        </p:txBody>
      </p:sp>
      <p:sp>
        <p:nvSpPr>
          <p:cNvPr id="30" name="Round Diagonal Corner Rectangle 13"/>
          <p:cNvSpPr/>
          <p:nvPr/>
        </p:nvSpPr>
        <p:spPr>
          <a:xfrm flipH="1" flipV="1">
            <a:off x="4622591" y="2711316"/>
            <a:ext cx="1625893" cy="127775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ea"/>
            </a:endParaRPr>
          </a:p>
        </p:txBody>
      </p:sp>
      <p:sp>
        <p:nvSpPr>
          <p:cNvPr id="31" name="Round Diagonal Corner Rectangle 19"/>
          <p:cNvSpPr/>
          <p:nvPr/>
        </p:nvSpPr>
        <p:spPr>
          <a:xfrm flipH="1">
            <a:off x="4622591" y="1360170"/>
            <a:ext cx="1625893" cy="127775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ea"/>
            </a:endParaRPr>
          </a:p>
        </p:txBody>
      </p:sp>
      <p:sp>
        <p:nvSpPr>
          <p:cNvPr id="32" name="Round Diagonal Corner Rectangle 25"/>
          <p:cNvSpPr/>
          <p:nvPr/>
        </p:nvSpPr>
        <p:spPr>
          <a:xfrm>
            <a:off x="2917662" y="1360170"/>
            <a:ext cx="1625893" cy="127775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ea"/>
            </a:endParaRPr>
          </a:p>
        </p:txBody>
      </p:sp>
      <p:sp>
        <p:nvSpPr>
          <p:cNvPr id="33" name="Oval 29"/>
          <p:cNvSpPr/>
          <p:nvPr/>
        </p:nvSpPr>
        <p:spPr bwMode="auto">
          <a:xfrm>
            <a:off x="4002532" y="2094080"/>
            <a:ext cx="1161083" cy="11610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ea"/>
            </a:endParaRPr>
          </a:p>
        </p:txBody>
      </p:sp>
      <p:sp>
        <p:nvSpPr>
          <p:cNvPr id="34" name="文本框 6"/>
          <p:cNvSpPr txBox="1"/>
          <p:nvPr/>
        </p:nvSpPr>
        <p:spPr>
          <a:xfrm>
            <a:off x="4186162" y="2268304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endParaRPr lang="en-US" altLang="zh-CN" sz="24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zh-CN" altLang="en-US" sz="24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Freeform 5"/>
          <p:cNvSpPr>
            <a:spLocks noEditPoints="1"/>
          </p:cNvSpPr>
          <p:nvPr/>
        </p:nvSpPr>
        <p:spPr bwMode="auto">
          <a:xfrm>
            <a:off x="5119513" y="3123594"/>
            <a:ext cx="723488" cy="453200"/>
          </a:xfrm>
          <a:custGeom>
            <a:avLst/>
            <a:gdLst>
              <a:gd name="T0" fmla="*/ 211 w 260"/>
              <a:gd name="T1" fmla="*/ 65 h 162"/>
              <a:gd name="T2" fmla="*/ 146 w 260"/>
              <a:gd name="T3" fmla="*/ 0 h 162"/>
              <a:gd name="T4" fmla="*/ 90 w 260"/>
              <a:gd name="T5" fmla="*/ 33 h 162"/>
              <a:gd name="T6" fmla="*/ 81 w 260"/>
              <a:gd name="T7" fmla="*/ 32 h 162"/>
              <a:gd name="T8" fmla="*/ 35 w 260"/>
              <a:gd name="T9" fmla="*/ 67 h 162"/>
              <a:gd name="T10" fmla="*/ 0 w 260"/>
              <a:gd name="T11" fmla="*/ 114 h 162"/>
              <a:gd name="T12" fmla="*/ 49 w 260"/>
              <a:gd name="T13" fmla="*/ 162 h 162"/>
              <a:gd name="T14" fmla="*/ 211 w 260"/>
              <a:gd name="T15" fmla="*/ 162 h 162"/>
              <a:gd name="T16" fmla="*/ 260 w 260"/>
              <a:gd name="T17" fmla="*/ 114 h 162"/>
              <a:gd name="T18" fmla="*/ 211 w 260"/>
              <a:gd name="T19" fmla="*/ 65 h 162"/>
              <a:gd name="T20" fmla="*/ 130 w 260"/>
              <a:gd name="T21" fmla="*/ 146 h 162"/>
              <a:gd name="T22" fmla="*/ 81 w 260"/>
              <a:gd name="T23" fmla="*/ 81 h 162"/>
              <a:gd name="T24" fmla="*/ 114 w 260"/>
              <a:gd name="T25" fmla="*/ 81 h 162"/>
              <a:gd name="T26" fmla="*/ 114 w 260"/>
              <a:gd name="T27" fmla="*/ 32 h 162"/>
              <a:gd name="T28" fmla="*/ 146 w 260"/>
              <a:gd name="T29" fmla="*/ 32 h 162"/>
              <a:gd name="T30" fmla="*/ 146 w 260"/>
              <a:gd name="T31" fmla="*/ 81 h 162"/>
              <a:gd name="T32" fmla="*/ 179 w 260"/>
              <a:gd name="T33" fmla="*/ 81 h 162"/>
              <a:gd name="T34" fmla="*/ 130 w 260"/>
              <a:gd name="T35" fmla="*/ 146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0" h="162">
                <a:moveTo>
                  <a:pt x="211" y="65"/>
                </a:moveTo>
                <a:cubicBezTo>
                  <a:pt x="211" y="29"/>
                  <a:pt x="182" y="0"/>
                  <a:pt x="146" y="0"/>
                </a:cubicBezTo>
                <a:cubicBezTo>
                  <a:pt x="122" y="0"/>
                  <a:pt x="101" y="13"/>
                  <a:pt x="90" y="33"/>
                </a:cubicBezTo>
                <a:cubicBezTo>
                  <a:pt x="87" y="33"/>
                  <a:pt x="84" y="32"/>
                  <a:pt x="81" y="32"/>
                </a:cubicBezTo>
                <a:cubicBezTo>
                  <a:pt x="59" y="32"/>
                  <a:pt x="41" y="47"/>
                  <a:pt x="35" y="67"/>
                </a:cubicBezTo>
                <a:cubicBezTo>
                  <a:pt x="15" y="73"/>
                  <a:pt x="0" y="92"/>
                  <a:pt x="0" y="114"/>
                </a:cubicBezTo>
                <a:cubicBezTo>
                  <a:pt x="0" y="140"/>
                  <a:pt x="22" y="162"/>
                  <a:pt x="49" y="162"/>
                </a:cubicBezTo>
                <a:cubicBezTo>
                  <a:pt x="211" y="162"/>
                  <a:pt x="211" y="162"/>
                  <a:pt x="211" y="162"/>
                </a:cubicBezTo>
                <a:cubicBezTo>
                  <a:pt x="238" y="162"/>
                  <a:pt x="260" y="140"/>
                  <a:pt x="260" y="114"/>
                </a:cubicBezTo>
                <a:cubicBezTo>
                  <a:pt x="260" y="87"/>
                  <a:pt x="238" y="65"/>
                  <a:pt x="211" y="65"/>
                </a:cubicBezTo>
                <a:close/>
                <a:moveTo>
                  <a:pt x="130" y="146"/>
                </a:moveTo>
                <a:cubicBezTo>
                  <a:pt x="81" y="81"/>
                  <a:pt x="81" y="81"/>
                  <a:pt x="81" y="81"/>
                </a:cubicBezTo>
                <a:cubicBezTo>
                  <a:pt x="114" y="81"/>
                  <a:pt x="114" y="81"/>
                  <a:pt x="114" y="81"/>
                </a:cubicBezTo>
                <a:cubicBezTo>
                  <a:pt x="114" y="32"/>
                  <a:pt x="114" y="32"/>
                  <a:pt x="114" y="32"/>
                </a:cubicBezTo>
                <a:cubicBezTo>
                  <a:pt x="146" y="32"/>
                  <a:pt x="146" y="32"/>
                  <a:pt x="146" y="32"/>
                </a:cubicBezTo>
                <a:cubicBezTo>
                  <a:pt x="146" y="81"/>
                  <a:pt x="146" y="81"/>
                  <a:pt x="146" y="81"/>
                </a:cubicBezTo>
                <a:cubicBezTo>
                  <a:pt x="179" y="81"/>
                  <a:pt x="179" y="81"/>
                  <a:pt x="179" y="81"/>
                </a:cubicBezTo>
                <a:lnTo>
                  <a:pt x="130" y="1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Freeform 21"/>
          <p:cNvSpPr>
            <a:spLocks noEditPoints="1"/>
          </p:cNvSpPr>
          <p:nvPr/>
        </p:nvSpPr>
        <p:spPr bwMode="auto">
          <a:xfrm>
            <a:off x="3407516" y="1726689"/>
            <a:ext cx="554744" cy="544718"/>
          </a:xfrm>
          <a:custGeom>
            <a:avLst/>
            <a:gdLst>
              <a:gd name="T0" fmla="*/ 179 w 208"/>
              <a:gd name="T1" fmla="*/ 79 h 204"/>
              <a:gd name="T2" fmla="*/ 174 w 208"/>
              <a:gd name="T3" fmla="*/ 66 h 204"/>
              <a:gd name="T4" fmla="*/ 185 w 208"/>
              <a:gd name="T5" fmla="*/ 38 h 204"/>
              <a:gd name="T6" fmla="*/ 169 w 208"/>
              <a:gd name="T7" fmla="*/ 22 h 204"/>
              <a:gd name="T8" fmla="*/ 140 w 208"/>
              <a:gd name="T9" fmla="*/ 33 h 204"/>
              <a:gd name="T10" fmla="*/ 128 w 208"/>
              <a:gd name="T11" fmla="*/ 28 h 204"/>
              <a:gd name="T12" fmla="*/ 115 w 208"/>
              <a:gd name="T13" fmla="*/ 0 h 204"/>
              <a:gd name="T14" fmla="*/ 92 w 208"/>
              <a:gd name="T15" fmla="*/ 0 h 204"/>
              <a:gd name="T16" fmla="*/ 80 w 208"/>
              <a:gd name="T17" fmla="*/ 28 h 204"/>
              <a:gd name="T18" fmla="*/ 67 w 208"/>
              <a:gd name="T19" fmla="*/ 33 h 204"/>
              <a:gd name="T20" fmla="*/ 38 w 208"/>
              <a:gd name="T21" fmla="*/ 22 h 204"/>
              <a:gd name="T22" fmla="*/ 22 w 208"/>
              <a:gd name="T23" fmla="*/ 38 h 204"/>
              <a:gd name="T24" fmla="*/ 34 w 208"/>
              <a:gd name="T25" fmla="*/ 66 h 204"/>
              <a:gd name="T26" fmla="*/ 28 w 208"/>
              <a:gd name="T27" fmla="*/ 79 h 204"/>
              <a:gd name="T28" fmla="*/ 0 w 208"/>
              <a:gd name="T29" fmla="*/ 91 h 204"/>
              <a:gd name="T30" fmla="*/ 0 w 208"/>
              <a:gd name="T31" fmla="*/ 114 h 204"/>
              <a:gd name="T32" fmla="*/ 28 w 208"/>
              <a:gd name="T33" fmla="*/ 126 h 204"/>
              <a:gd name="T34" fmla="*/ 34 w 208"/>
              <a:gd name="T35" fmla="*/ 138 h 204"/>
              <a:gd name="T36" fmla="*/ 23 w 208"/>
              <a:gd name="T37" fmla="*/ 167 h 204"/>
              <a:gd name="T38" fmla="*/ 39 w 208"/>
              <a:gd name="T39" fmla="*/ 182 h 204"/>
              <a:gd name="T40" fmla="*/ 67 w 208"/>
              <a:gd name="T41" fmla="*/ 171 h 204"/>
              <a:gd name="T42" fmla="*/ 80 w 208"/>
              <a:gd name="T43" fmla="*/ 176 h 204"/>
              <a:gd name="T44" fmla="*/ 93 w 208"/>
              <a:gd name="T45" fmla="*/ 204 h 204"/>
              <a:gd name="T46" fmla="*/ 116 w 208"/>
              <a:gd name="T47" fmla="*/ 204 h 204"/>
              <a:gd name="T48" fmla="*/ 128 w 208"/>
              <a:gd name="T49" fmla="*/ 176 h 204"/>
              <a:gd name="T50" fmla="*/ 141 w 208"/>
              <a:gd name="T51" fmla="*/ 171 h 204"/>
              <a:gd name="T52" fmla="*/ 170 w 208"/>
              <a:gd name="T53" fmla="*/ 182 h 204"/>
              <a:gd name="T54" fmla="*/ 186 w 208"/>
              <a:gd name="T55" fmla="*/ 166 h 204"/>
              <a:gd name="T56" fmla="*/ 174 w 208"/>
              <a:gd name="T57" fmla="*/ 138 h 204"/>
              <a:gd name="T58" fmla="*/ 179 w 208"/>
              <a:gd name="T59" fmla="*/ 125 h 204"/>
              <a:gd name="T60" fmla="*/ 208 w 208"/>
              <a:gd name="T61" fmla="*/ 113 h 204"/>
              <a:gd name="T62" fmla="*/ 208 w 208"/>
              <a:gd name="T63" fmla="*/ 90 h 204"/>
              <a:gd name="T64" fmla="*/ 179 w 208"/>
              <a:gd name="T65" fmla="*/ 79 h 204"/>
              <a:gd name="T66" fmla="*/ 137 w 208"/>
              <a:gd name="T67" fmla="*/ 102 h 204"/>
              <a:gd name="T68" fmla="*/ 104 w 208"/>
              <a:gd name="T69" fmla="*/ 135 h 204"/>
              <a:gd name="T70" fmla="*/ 71 w 208"/>
              <a:gd name="T71" fmla="*/ 102 h 204"/>
              <a:gd name="T72" fmla="*/ 104 w 208"/>
              <a:gd name="T73" fmla="*/ 69 h 204"/>
              <a:gd name="T74" fmla="*/ 137 w 208"/>
              <a:gd name="T75" fmla="*/ 102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8" h="204">
                <a:moveTo>
                  <a:pt x="179" y="79"/>
                </a:moveTo>
                <a:cubicBezTo>
                  <a:pt x="174" y="66"/>
                  <a:pt x="174" y="66"/>
                  <a:pt x="174" y="66"/>
                </a:cubicBezTo>
                <a:cubicBezTo>
                  <a:pt x="174" y="66"/>
                  <a:pt x="186" y="39"/>
                  <a:pt x="185" y="38"/>
                </a:cubicBezTo>
                <a:cubicBezTo>
                  <a:pt x="169" y="22"/>
                  <a:pt x="169" y="22"/>
                  <a:pt x="169" y="22"/>
                </a:cubicBezTo>
                <a:cubicBezTo>
                  <a:pt x="168" y="21"/>
                  <a:pt x="140" y="33"/>
                  <a:pt x="140" y="33"/>
                </a:cubicBezTo>
                <a:cubicBezTo>
                  <a:pt x="128" y="28"/>
                  <a:pt x="128" y="28"/>
                  <a:pt x="128" y="28"/>
                </a:cubicBezTo>
                <a:cubicBezTo>
                  <a:pt x="128" y="28"/>
                  <a:pt x="116" y="0"/>
                  <a:pt x="115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90" y="0"/>
                  <a:pt x="80" y="28"/>
                  <a:pt x="80" y="28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3"/>
                  <a:pt x="39" y="21"/>
                  <a:pt x="38" y="22"/>
                </a:cubicBezTo>
                <a:cubicBezTo>
                  <a:pt x="22" y="38"/>
                  <a:pt x="22" y="38"/>
                  <a:pt x="22" y="38"/>
                </a:cubicBezTo>
                <a:cubicBezTo>
                  <a:pt x="21" y="39"/>
                  <a:pt x="34" y="66"/>
                  <a:pt x="34" y="66"/>
                </a:cubicBezTo>
                <a:cubicBezTo>
                  <a:pt x="28" y="79"/>
                  <a:pt x="28" y="79"/>
                  <a:pt x="28" y="79"/>
                </a:cubicBezTo>
                <a:cubicBezTo>
                  <a:pt x="28" y="79"/>
                  <a:pt x="0" y="90"/>
                  <a:pt x="0" y="91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5"/>
                  <a:pt x="28" y="126"/>
                  <a:pt x="28" y="126"/>
                </a:cubicBezTo>
                <a:cubicBezTo>
                  <a:pt x="34" y="138"/>
                  <a:pt x="34" y="138"/>
                  <a:pt x="34" y="138"/>
                </a:cubicBezTo>
                <a:cubicBezTo>
                  <a:pt x="34" y="138"/>
                  <a:pt x="21" y="166"/>
                  <a:pt x="23" y="167"/>
                </a:cubicBezTo>
                <a:cubicBezTo>
                  <a:pt x="39" y="182"/>
                  <a:pt x="39" y="182"/>
                  <a:pt x="39" y="182"/>
                </a:cubicBezTo>
                <a:cubicBezTo>
                  <a:pt x="40" y="184"/>
                  <a:pt x="67" y="171"/>
                  <a:pt x="67" y="171"/>
                </a:cubicBezTo>
                <a:cubicBezTo>
                  <a:pt x="80" y="176"/>
                  <a:pt x="80" y="176"/>
                  <a:pt x="80" y="176"/>
                </a:cubicBezTo>
                <a:cubicBezTo>
                  <a:pt x="80" y="176"/>
                  <a:pt x="91" y="204"/>
                  <a:pt x="93" y="204"/>
                </a:cubicBezTo>
                <a:cubicBezTo>
                  <a:pt x="116" y="204"/>
                  <a:pt x="116" y="204"/>
                  <a:pt x="116" y="204"/>
                </a:cubicBezTo>
                <a:cubicBezTo>
                  <a:pt x="117" y="204"/>
                  <a:pt x="128" y="176"/>
                  <a:pt x="128" y="176"/>
                </a:cubicBezTo>
                <a:cubicBezTo>
                  <a:pt x="141" y="171"/>
                  <a:pt x="141" y="171"/>
                  <a:pt x="141" y="171"/>
                </a:cubicBezTo>
                <a:cubicBezTo>
                  <a:pt x="141" y="171"/>
                  <a:pt x="169" y="183"/>
                  <a:pt x="170" y="182"/>
                </a:cubicBezTo>
                <a:cubicBezTo>
                  <a:pt x="186" y="166"/>
                  <a:pt x="186" y="166"/>
                  <a:pt x="186" y="166"/>
                </a:cubicBezTo>
                <a:cubicBezTo>
                  <a:pt x="187" y="165"/>
                  <a:pt x="174" y="138"/>
                  <a:pt x="174" y="138"/>
                </a:cubicBezTo>
                <a:cubicBezTo>
                  <a:pt x="179" y="125"/>
                  <a:pt x="179" y="125"/>
                  <a:pt x="179" y="125"/>
                </a:cubicBezTo>
                <a:cubicBezTo>
                  <a:pt x="179" y="125"/>
                  <a:pt x="208" y="114"/>
                  <a:pt x="208" y="113"/>
                </a:cubicBezTo>
                <a:cubicBezTo>
                  <a:pt x="208" y="90"/>
                  <a:pt x="208" y="90"/>
                  <a:pt x="208" y="90"/>
                </a:cubicBezTo>
                <a:cubicBezTo>
                  <a:pt x="208" y="89"/>
                  <a:pt x="179" y="79"/>
                  <a:pt x="179" y="79"/>
                </a:cubicBezTo>
                <a:close/>
                <a:moveTo>
                  <a:pt x="137" y="102"/>
                </a:moveTo>
                <a:cubicBezTo>
                  <a:pt x="137" y="120"/>
                  <a:pt x="122" y="135"/>
                  <a:pt x="104" y="135"/>
                </a:cubicBezTo>
                <a:cubicBezTo>
                  <a:pt x="86" y="135"/>
                  <a:pt x="71" y="120"/>
                  <a:pt x="71" y="102"/>
                </a:cubicBezTo>
                <a:cubicBezTo>
                  <a:pt x="71" y="84"/>
                  <a:pt x="86" y="69"/>
                  <a:pt x="104" y="69"/>
                </a:cubicBezTo>
                <a:cubicBezTo>
                  <a:pt x="122" y="69"/>
                  <a:pt x="137" y="84"/>
                  <a:pt x="137" y="1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Freeform 33"/>
          <p:cNvSpPr>
            <a:spLocks noEditPoints="1"/>
          </p:cNvSpPr>
          <p:nvPr/>
        </p:nvSpPr>
        <p:spPr bwMode="auto">
          <a:xfrm>
            <a:off x="5119732" y="1702015"/>
            <a:ext cx="723050" cy="594066"/>
          </a:xfrm>
          <a:custGeom>
            <a:avLst/>
            <a:gdLst>
              <a:gd name="T0" fmla="*/ 221 w 244"/>
              <a:gd name="T1" fmla="*/ 66 h 200"/>
              <a:gd name="T2" fmla="*/ 207 w 244"/>
              <a:gd name="T3" fmla="*/ 80 h 200"/>
              <a:gd name="T4" fmla="*/ 221 w 244"/>
              <a:gd name="T5" fmla="*/ 93 h 200"/>
              <a:gd name="T6" fmla="*/ 235 w 244"/>
              <a:gd name="T7" fmla="*/ 80 h 200"/>
              <a:gd name="T8" fmla="*/ 221 w 244"/>
              <a:gd name="T9" fmla="*/ 66 h 200"/>
              <a:gd name="T10" fmla="*/ 23 w 244"/>
              <a:gd name="T11" fmla="*/ 66 h 200"/>
              <a:gd name="T12" fmla="*/ 9 w 244"/>
              <a:gd name="T13" fmla="*/ 80 h 200"/>
              <a:gd name="T14" fmla="*/ 23 w 244"/>
              <a:gd name="T15" fmla="*/ 93 h 200"/>
              <a:gd name="T16" fmla="*/ 37 w 244"/>
              <a:gd name="T17" fmla="*/ 80 h 200"/>
              <a:gd name="T18" fmla="*/ 23 w 244"/>
              <a:gd name="T19" fmla="*/ 66 h 200"/>
              <a:gd name="T20" fmla="*/ 180 w 244"/>
              <a:gd name="T21" fmla="*/ 41 h 200"/>
              <a:gd name="T22" fmla="*/ 160 w 244"/>
              <a:gd name="T23" fmla="*/ 61 h 200"/>
              <a:gd name="T24" fmla="*/ 180 w 244"/>
              <a:gd name="T25" fmla="*/ 82 h 200"/>
              <a:gd name="T26" fmla="*/ 201 w 244"/>
              <a:gd name="T27" fmla="*/ 61 h 200"/>
              <a:gd name="T28" fmla="*/ 180 w 244"/>
              <a:gd name="T29" fmla="*/ 41 h 200"/>
              <a:gd name="T30" fmla="*/ 244 w 244"/>
              <a:gd name="T31" fmla="*/ 166 h 200"/>
              <a:gd name="T32" fmla="*/ 220 w 244"/>
              <a:gd name="T33" fmla="*/ 166 h 200"/>
              <a:gd name="T34" fmla="*/ 220 w 244"/>
              <a:gd name="T35" fmla="*/ 123 h 200"/>
              <a:gd name="T36" fmla="*/ 215 w 244"/>
              <a:gd name="T37" fmla="*/ 102 h 200"/>
              <a:gd name="T38" fmla="*/ 221 w 244"/>
              <a:gd name="T39" fmla="*/ 101 h 200"/>
              <a:gd name="T40" fmla="*/ 244 w 244"/>
              <a:gd name="T41" fmla="*/ 124 h 200"/>
              <a:gd name="T42" fmla="*/ 244 w 244"/>
              <a:gd name="T43" fmla="*/ 166 h 200"/>
              <a:gd name="T44" fmla="*/ 64 w 244"/>
              <a:gd name="T45" fmla="*/ 41 h 200"/>
              <a:gd name="T46" fmla="*/ 43 w 244"/>
              <a:gd name="T47" fmla="*/ 61 h 200"/>
              <a:gd name="T48" fmla="*/ 64 w 244"/>
              <a:gd name="T49" fmla="*/ 82 h 200"/>
              <a:gd name="T50" fmla="*/ 84 w 244"/>
              <a:gd name="T51" fmla="*/ 61 h 200"/>
              <a:gd name="T52" fmla="*/ 64 w 244"/>
              <a:gd name="T53" fmla="*/ 41 h 200"/>
              <a:gd name="T54" fmla="*/ 23 w 244"/>
              <a:gd name="T55" fmla="*/ 101 h 200"/>
              <a:gd name="T56" fmla="*/ 29 w 244"/>
              <a:gd name="T57" fmla="*/ 102 h 200"/>
              <a:gd name="T58" fmla="*/ 24 w 244"/>
              <a:gd name="T59" fmla="*/ 123 h 200"/>
              <a:gd name="T60" fmla="*/ 24 w 244"/>
              <a:gd name="T61" fmla="*/ 166 h 200"/>
              <a:gd name="T62" fmla="*/ 0 w 244"/>
              <a:gd name="T63" fmla="*/ 166 h 200"/>
              <a:gd name="T64" fmla="*/ 0 w 244"/>
              <a:gd name="T65" fmla="*/ 124 h 200"/>
              <a:gd name="T66" fmla="*/ 23 w 244"/>
              <a:gd name="T67" fmla="*/ 101 h 200"/>
              <a:gd name="T68" fmla="*/ 122 w 244"/>
              <a:gd name="T69" fmla="*/ 0 h 200"/>
              <a:gd name="T70" fmla="*/ 92 w 244"/>
              <a:gd name="T71" fmla="*/ 30 h 200"/>
              <a:gd name="T72" fmla="*/ 122 w 244"/>
              <a:gd name="T73" fmla="*/ 60 h 200"/>
              <a:gd name="T74" fmla="*/ 152 w 244"/>
              <a:gd name="T75" fmla="*/ 30 h 200"/>
              <a:gd name="T76" fmla="*/ 122 w 244"/>
              <a:gd name="T77" fmla="*/ 0 h 200"/>
              <a:gd name="T78" fmla="*/ 213 w 244"/>
              <a:gd name="T79" fmla="*/ 182 h 200"/>
              <a:gd name="T80" fmla="*/ 177 w 244"/>
              <a:gd name="T81" fmla="*/ 182 h 200"/>
              <a:gd name="T82" fmla="*/ 177 w 244"/>
              <a:gd name="T83" fmla="*/ 116 h 200"/>
              <a:gd name="T84" fmla="*/ 171 w 244"/>
              <a:gd name="T85" fmla="*/ 91 h 200"/>
              <a:gd name="T86" fmla="*/ 180 w 244"/>
              <a:gd name="T87" fmla="*/ 90 h 200"/>
              <a:gd name="T88" fmla="*/ 213 w 244"/>
              <a:gd name="T89" fmla="*/ 123 h 200"/>
              <a:gd name="T90" fmla="*/ 213 w 244"/>
              <a:gd name="T91" fmla="*/ 182 h 200"/>
              <a:gd name="T92" fmla="*/ 67 w 244"/>
              <a:gd name="T93" fmla="*/ 116 h 200"/>
              <a:gd name="T94" fmla="*/ 67 w 244"/>
              <a:gd name="T95" fmla="*/ 182 h 200"/>
              <a:gd name="T96" fmla="*/ 31 w 244"/>
              <a:gd name="T97" fmla="*/ 182 h 200"/>
              <a:gd name="T98" fmla="*/ 31 w 244"/>
              <a:gd name="T99" fmla="*/ 123 h 200"/>
              <a:gd name="T100" fmla="*/ 64 w 244"/>
              <a:gd name="T101" fmla="*/ 90 h 200"/>
              <a:gd name="T102" fmla="*/ 73 w 244"/>
              <a:gd name="T103" fmla="*/ 91 h 200"/>
              <a:gd name="T104" fmla="*/ 67 w 244"/>
              <a:gd name="T105" fmla="*/ 116 h 200"/>
              <a:gd name="T106" fmla="*/ 74 w 244"/>
              <a:gd name="T107" fmla="*/ 200 h 200"/>
              <a:gd name="T108" fmla="*/ 170 w 244"/>
              <a:gd name="T109" fmla="*/ 200 h 200"/>
              <a:gd name="T110" fmla="*/ 170 w 244"/>
              <a:gd name="T111" fmla="*/ 116 h 200"/>
              <a:gd name="T112" fmla="*/ 122 w 244"/>
              <a:gd name="T113" fmla="*/ 69 h 200"/>
              <a:gd name="T114" fmla="*/ 74 w 244"/>
              <a:gd name="T115" fmla="*/ 116 h 200"/>
              <a:gd name="T116" fmla="*/ 74 w 244"/>
              <a:gd name="T117" fmla="*/ 2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4" h="200">
                <a:moveTo>
                  <a:pt x="221" y="66"/>
                </a:moveTo>
                <a:cubicBezTo>
                  <a:pt x="214" y="66"/>
                  <a:pt x="207" y="72"/>
                  <a:pt x="207" y="80"/>
                </a:cubicBezTo>
                <a:cubicBezTo>
                  <a:pt x="207" y="87"/>
                  <a:pt x="214" y="93"/>
                  <a:pt x="221" y="93"/>
                </a:cubicBezTo>
                <a:cubicBezTo>
                  <a:pt x="229" y="93"/>
                  <a:pt x="235" y="87"/>
                  <a:pt x="235" y="80"/>
                </a:cubicBezTo>
                <a:cubicBezTo>
                  <a:pt x="235" y="72"/>
                  <a:pt x="229" y="66"/>
                  <a:pt x="221" y="66"/>
                </a:cubicBezTo>
                <a:close/>
                <a:moveTo>
                  <a:pt x="23" y="66"/>
                </a:moveTo>
                <a:cubicBezTo>
                  <a:pt x="15" y="66"/>
                  <a:pt x="9" y="72"/>
                  <a:pt x="9" y="80"/>
                </a:cubicBezTo>
                <a:cubicBezTo>
                  <a:pt x="9" y="87"/>
                  <a:pt x="15" y="93"/>
                  <a:pt x="23" y="93"/>
                </a:cubicBezTo>
                <a:cubicBezTo>
                  <a:pt x="31" y="93"/>
                  <a:pt x="37" y="87"/>
                  <a:pt x="37" y="80"/>
                </a:cubicBezTo>
                <a:cubicBezTo>
                  <a:pt x="37" y="72"/>
                  <a:pt x="31" y="66"/>
                  <a:pt x="23" y="66"/>
                </a:cubicBezTo>
                <a:close/>
                <a:moveTo>
                  <a:pt x="180" y="41"/>
                </a:moveTo>
                <a:cubicBezTo>
                  <a:pt x="169" y="41"/>
                  <a:pt x="160" y="50"/>
                  <a:pt x="160" y="61"/>
                </a:cubicBezTo>
                <a:cubicBezTo>
                  <a:pt x="160" y="73"/>
                  <a:pt x="169" y="82"/>
                  <a:pt x="180" y="82"/>
                </a:cubicBezTo>
                <a:cubicBezTo>
                  <a:pt x="191" y="82"/>
                  <a:pt x="201" y="73"/>
                  <a:pt x="201" y="61"/>
                </a:cubicBezTo>
                <a:cubicBezTo>
                  <a:pt x="201" y="50"/>
                  <a:pt x="191" y="41"/>
                  <a:pt x="180" y="41"/>
                </a:cubicBezTo>
                <a:close/>
                <a:moveTo>
                  <a:pt x="244" y="166"/>
                </a:moveTo>
                <a:cubicBezTo>
                  <a:pt x="220" y="166"/>
                  <a:pt x="220" y="166"/>
                  <a:pt x="220" y="166"/>
                </a:cubicBezTo>
                <a:cubicBezTo>
                  <a:pt x="220" y="123"/>
                  <a:pt x="220" y="123"/>
                  <a:pt x="220" y="123"/>
                </a:cubicBezTo>
                <a:cubicBezTo>
                  <a:pt x="220" y="115"/>
                  <a:pt x="218" y="108"/>
                  <a:pt x="215" y="102"/>
                </a:cubicBezTo>
                <a:cubicBezTo>
                  <a:pt x="217" y="102"/>
                  <a:pt x="219" y="101"/>
                  <a:pt x="221" y="101"/>
                </a:cubicBezTo>
                <a:cubicBezTo>
                  <a:pt x="234" y="101"/>
                  <a:pt x="244" y="111"/>
                  <a:pt x="244" y="124"/>
                </a:cubicBezTo>
                <a:lnTo>
                  <a:pt x="244" y="166"/>
                </a:lnTo>
                <a:close/>
                <a:moveTo>
                  <a:pt x="64" y="41"/>
                </a:moveTo>
                <a:cubicBezTo>
                  <a:pt x="53" y="41"/>
                  <a:pt x="43" y="50"/>
                  <a:pt x="43" y="61"/>
                </a:cubicBezTo>
                <a:cubicBezTo>
                  <a:pt x="43" y="73"/>
                  <a:pt x="53" y="82"/>
                  <a:pt x="64" y="82"/>
                </a:cubicBezTo>
                <a:cubicBezTo>
                  <a:pt x="75" y="82"/>
                  <a:pt x="84" y="73"/>
                  <a:pt x="84" y="61"/>
                </a:cubicBezTo>
                <a:cubicBezTo>
                  <a:pt x="84" y="50"/>
                  <a:pt x="75" y="41"/>
                  <a:pt x="64" y="41"/>
                </a:cubicBezTo>
                <a:close/>
                <a:moveTo>
                  <a:pt x="23" y="101"/>
                </a:moveTo>
                <a:cubicBezTo>
                  <a:pt x="25" y="101"/>
                  <a:pt x="27" y="102"/>
                  <a:pt x="29" y="102"/>
                </a:cubicBezTo>
                <a:cubicBezTo>
                  <a:pt x="26" y="108"/>
                  <a:pt x="24" y="115"/>
                  <a:pt x="24" y="123"/>
                </a:cubicBezTo>
                <a:cubicBezTo>
                  <a:pt x="24" y="166"/>
                  <a:pt x="24" y="166"/>
                  <a:pt x="24" y="166"/>
                </a:cubicBezTo>
                <a:cubicBezTo>
                  <a:pt x="0" y="166"/>
                  <a:pt x="0" y="166"/>
                  <a:pt x="0" y="166"/>
                </a:cubicBezTo>
                <a:cubicBezTo>
                  <a:pt x="0" y="124"/>
                  <a:pt x="0" y="124"/>
                  <a:pt x="0" y="124"/>
                </a:cubicBezTo>
                <a:cubicBezTo>
                  <a:pt x="0" y="111"/>
                  <a:pt x="11" y="101"/>
                  <a:pt x="23" y="101"/>
                </a:cubicBezTo>
                <a:close/>
                <a:moveTo>
                  <a:pt x="122" y="0"/>
                </a:moveTo>
                <a:cubicBezTo>
                  <a:pt x="105" y="0"/>
                  <a:pt x="92" y="13"/>
                  <a:pt x="92" y="30"/>
                </a:cubicBezTo>
                <a:cubicBezTo>
                  <a:pt x="92" y="47"/>
                  <a:pt x="105" y="60"/>
                  <a:pt x="122" y="60"/>
                </a:cubicBezTo>
                <a:cubicBezTo>
                  <a:pt x="139" y="60"/>
                  <a:pt x="152" y="47"/>
                  <a:pt x="152" y="30"/>
                </a:cubicBezTo>
                <a:cubicBezTo>
                  <a:pt x="152" y="13"/>
                  <a:pt x="139" y="0"/>
                  <a:pt x="122" y="0"/>
                </a:cubicBezTo>
                <a:close/>
                <a:moveTo>
                  <a:pt x="213" y="182"/>
                </a:moveTo>
                <a:cubicBezTo>
                  <a:pt x="177" y="182"/>
                  <a:pt x="177" y="182"/>
                  <a:pt x="177" y="182"/>
                </a:cubicBezTo>
                <a:cubicBezTo>
                  <a:pt x="177" y="116"/>
                  <a:pt x="177" y="116"/>
                  <a:pt x="177" y="116"/>
                </a:cubicBezTo>
                <a:cubicBezTo>
                  <a:pt x="177" y="107"/>
                  <a:pt x="175" y="99"/>
                  <a:pt x="171" y="91"/>
                </a:cubicBezTo>
                <a:cubicBezTo>
                  <a:pt x="174" y="90"/>
                  <a:pt x="177" y="90"/>
                  <a:pt x="180" y="90"/>
                </a:cubicBezTo>
                <a:cubicBezTo>
                  <a:pt x="198" y="90"/>
                  <a:pt x="213" y="104"/>
                  <a:pt x="213" y="123"/>
                </a:cubicBezTo>
                <a:lnTo>
                  <a:pt x="213" y="182"/>
                </a:lnTo>
                <a:close/>
                <a:moveTo>
                  <a:pt x="67" y="116"/>
                </a:moveTo>
                <a:cubicBezTo>
                  <a:pt x="67" y="182"/>
                  <a:pt x="67" y="182"/>
                  <a:pt x="67" y="182"/>
                </a:cubicBezTo>
                <a:cubicBezTo>
                  <a:pt x="31" y="182"/>
                  <a:pt x="31" y="182"/>
                  <a:pt x="31" y="182"/>
                </a:cubicBezTo>
                <a:cubicBezTo>
                  <a:pt x="31" y="123"/>
                  <a:pt x="31" y="123"/>
                  <a:pt x="31" y="123"/>
                </a:cubicBezTo>
                <a:cubicBezTo>
                  <a:pt x="31" y="104"/>
                  <a:pt x="46" y="90"/>
                  <a:pt x="64" y="90"/>
                </a:cubicBezTo>
                <a:cubicBezTo>
                  <a:pt x="67" y="90"/>
                  <a:pt x="70" y="90"/>
                  <a:pt x="73" y="91"/>
                </a:cubicBezTo>
                <a:cubicBezTo>
                  <a:pt x="69" y="99"/>
                  <a:pt x="67" y="107"/>
                  <a:pt x="67" y="116"/>
                </a:cubicBezTo>
                <a:close/>
                <a:moveTo>
                  <a:pt x="74" y="200"/>
                </a:moveTo>
                <a:cubicBezTo>
                  <a:pt x="170" y="200"/>
                  <a:pt x="170" y="200"/>
                  <a:pt x="170" y="200"/>
                </a:cubicBezTo>
                <a:cubicBezTo>
                  <a:pt x="170" y="116"/>
                  <a:pt x="170" y="116"/>
                  <a:pt x="170" y="116"/>
                </a:cubicBezTo>
                <a:cubicBezTo>
                  <a:pt x="170" y="90"/>
                  <a:pt x="148" y="69"/>
                  <a:pt x="122" y="69"/>
                </a:cubicBezTo>
                <a:cubicBezTo>
                  <a:pt x="96" y="69"/>
                  <a:pt x="74" y="90"/>
                  <a:pt x="74" y="116"/>
                </a:cubicBezTo>
                <a:lnTo>
                  <a:pt x="74" y="2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3421031" y="3035999"/>
            <a:ext cx="527714" cy="628390"/>
            <a:chOff x="10787673" y="2508217"/>
            <a:chExt cx="478426" cy="569698"/>
          </a:xfrm>
          <a:solidFill>
            <a:schemeClr val="bg1"/>
          </a:solidFill>
        </p:grpSpPr>
        <p:sp>
          <p:nvSpPr>
            <p:cNvPr id="84" name="Freeform 25"/>
            <p:cNvSpPr>
              <a:spLocks noEditPoints="1"/>
            </p:cNvSpPr>
            <p:nvPr/>
          </p:nvSpPr>
          <p:spPr bwMode="auto">
            <a:xfrm>
              <a:off x="10787673" y="2508217"/>
              <a:ext cx="478426" cy="569698"/>
            </a:xfrm>
            <a:custGeom>
              <a:avLst/>
              <a:gdLst>
                <a:gd name="T0" fmla="*/ 145 w 156"/>
                <a:gd name="T1" fmla="*/ 22 h 178"/>
                <a:gd name="T2" fmla="*/ 134 w 156"/>
                <a:gd name="T3" fmla="*/ 22 h 178"/>
                <a:gd name="T4" fmla="*/ 134 w 156"/>
                <a:gd name="T5" fmla="*/ 11 h 178"/>
                <a:gd name="T6" fmla="*/ 123 w 156"/>
                <a:gd name="T7" fmla="*/ 0 h 178"/>
                <a:gd name="T8" fmla="*/ 11 w 156"/>
                <a:gd name="T9" fmla="*/ 0 h 178"/>
                <a:gd name="T10" fmla="*/ 0 w 156"/>
                <a:gd name="T11" fmla="*/ 11 h 178"/>
                <a:gd name="T12" fmla="*/ 0 w 156"/>
                <a:gd name="T13" fmla="*/ 145 h 178"/>
                <a:gd name="T14" fmla="*/ 11 w 156"/>
                <a:gd name="T15" fmla="*/ 156 h 178"/>
                <a:gd name="T16" fmla="*/ 22 w 156"/>
                <a:gd name="T17" fmla="*/ 156 h 178"/>
                <a:gd name="T18" fmla="*/ 22 w 156"/>
                <a:gd name="T19" fmla="*/ 167 h 178"/>
                <a:gd name="T20" fmla="*/ 33 w 156"/>
                <a:gd name="T21" fmla="*/ 178 h 178"/>
                <a:gd name="T22" fmla="*/ 145 w 156"/>
                <a:gd name="T23" fmla="*/ 178 h 178"/>
                <a:gd name="T24" fmla="*/ 156 w 156"/>
                <a:gd name="T25" fmla="*/ 167 h 178"/>
                <a:gd name="T26" fmla="*/ 156 w 156"/>
                <a:gd name="T27" fmla="*/ 33 h 178"/>
                <a:gd name="T28" fmla="*/ 145 w 156"/>
                <a:gd name="T29" fmla="*/ 22 h 178"/>
                <a:gd name="T30" fmla="*/ 11 w 156"/>
                <a:gd name="T31" fmla="*/ 145 h 178"/>
                <a:gd name="T32" fmla="*/ 11 w 156"/>
                <a:gd name="T33" fmla="*/ 11 h 178"/>
                <a:gd name="T34" fmla="*/ 123 w 156"/>
                <a:gd name="T35" fmla="*/ 11 h 178"/>
                <a:gd name="T36" fmla="*/ 123 w 156"/>
                <a:gd name="T37" fmla="*/ 145 h 178"/>
                <a:gd name="T38" fmla="*/ 11 w 156"/>
                <a:gd name="T39" fmla="*/ 145 h 178"/>
                <a:gd name="T40" fmla="*/ 145 w 156"/>
                <a:gd name="T41" fmla="*/ 167 h 178"/>
                <a:gd name="T42" fmla="*/ 33 w 156"/>
                <a:gd name="T43" fmla="*/ 167 h 178"/>
                <a:gd name="T44" fmla="*/ 33 w 156"/>
                <a:gd name="T45" fmla="*/ 156 h 178"/>
                <a:gd name="T46" fmla="*/ 123 w 156"/>
                <a:gd name="T47" fmla="*/ 156 h 178"/>
                <a:gd name="T48" fmla="*/ 134 w 156"/>
                <a:gd name="T49" fmla="*/ 145 h 178"/>
                <a:gd name="T50" fmla="*/ 134 w 156"/>
                <a:gd name="T51" fmla="*/ 33 h 178"/>
                <a:gd name="T52" fmla="*/ 145 w 156"/>
                <a:gd name="T53" fmla="*/ 33 h 178"/>
                <a:gd name="T54" fmla="*/ 145 w 156"/>
                <a:gd name="T55" fmla="*/ 16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6" h="178">
                  <a:moveTo>
                    <a:pt x="145" y="22"/>
                  </a:moveTo>
                  <a:cubicBezTo>
                    <a:pt x="134" y="22"/>
                    <a:pt x="134" y="22"/>
                    <a:pt x="134" y="22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4" y="5"/>
                    <a:pt x="129" y="0"/>
                    <a:pt x="12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0" y="151"/>
                    <a:pt x="5" y="156"/>
                    <a:pt x="11" y="156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2" y="173"/>
                    <a:pt x="27" y="178"/>
                    <a:pt x="33" y="178"/>
                  </a:cubicBezTo>
                  <a:cubicBezTo>
                    <a:pt x="145" y="178"/>
                    <a:pt x="145" y="178"/>
                    <a:pt x="145" y="178"/>
                  </a:cubicBezTo>
                  <a:cubicBezTo>
                    <a:pt x="151" y="178"/>
                    <a:pt x="156" y="173"/>
                    <a:pt x="156" y="167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7"/>
                    <a:pt x="151" y="22"/>
                    <a:pt x="145" y="22"/>
                  </a:cubicBezTo>
                  <a:close/>
                  <a:moveTo>
                    <a:pt x="11" y="145"/>
                  </a:moveTo>
                  <a:cubicBezTo>
                    <a:pt x="11" y="11"/>
                    <a:pt x="11" y="11"/>
                    <a:pt x="11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45"/>
                    <a:pt x="123" y="145"/>
                    <a:pt x="123" y="145"/>
                  </a:cubicBezTo>
                  <a:lnTo>
                    <a:pt x="11" y="145"/>
                  </a:lnTo>
                  <a:close/>
                  <a:moveTo>
                    <a:pt x="145" y="167"/>
                  </a:moveTo>
                  <a:cubicBezTo>
                    <a:pt x="33" y="167"/>
                    <a:pt x="33" y="167"/>
                    <a:pt x="33" y="167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129" y="156"/>
                    <a:pt x="134" y="151"/>
                    <a:pt x="134" y="145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45" y="33"/>
                    <a:pt x="145" y="33"/>
                    <a:pt x="145" y="33"/>
                  </a:cubicBezTo>
                  <a:lnTo>
                    <a:pt x="145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26"/>
            <p:cNvSpPr/>
            <p:nvPr/>
          </p:nvSpPr>
          <p:spPr bwMode="auto">
            <a:xfrm>
              <a:off x="10925460" y="2614454"/>
              <a:ext cx="205404" cy="34527"/>
            </a:xfrm>
            <a:custGeom>
              <a:avLst/>
              <a:gdLst>
                <a:gd name="T0" fmla="*/ 61 w 67"/>
                <a:gd name="T1" fmla="*/ 0 h 11"/>
                <a:gd name="T2" fmla="*/ 5 w 67"/>
                <a:gd name="T3" fmla="*/ 0 h 11"/>
                <a:gd name="T4" fmla="*/ 0 w 67"/>
                <a:gd name="T5" fmla="*/ 6 h 11"/>
                <a:gd name="T6" fmla="*/ 5 w 67"/>
                <a:gd name="T7" fmla="*/ 11 h 11"/>
                <a:gd name="T8" fmla="*/ 61 w 67"/>
                <a:gd name="T9" fmla="*/ 11 h 11"/>
                <a:gd name="T10" fmla="*/ 67 w 67"/>
                <a:gd name="T11" fmla="*/ 6 h 11"/>
                <a:gd name="T12" fmla="*/ 61 w 67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11">
                  <a:moveTo>
                    <a:pt x="6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4" y="11"/>
                    <a:pt x="67" y="9"/>
                    <a:pt x="67" y="6"/>
                  </a:cubicBezTo>
                  <a:cubicBezTo>
                    <a:pt x="67" y="3"/>
                    <a:pt x="64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27"/>
            <p:cNvSpPr/>
            <p:nvPr/>
          </p:nvSpPr>
          <p:spPr bwMode="auto">
            <a:xfrm>
              <a:off x="10854015" y="2723348"/>
              <a:ext cx="276849" cy="34527"/>
            </a:xfrm>
            <a:custGeom>
              <a:avLst/>
              <a:gdLst>
                <a:gd name="T0" fmla="*/ 84 w 90"/>
                <a:gd name="T1" fmla="*/ 0 h 11"/>
                <a:gd name="T2" fmla="*/ 6 w 90"/>
                <a:gd name="T3" fmla="*/ 0 h 11"/>
                <a:gd name="T4" fmla="*/ 0 w 90"/>
                <a:gd name="T5" fmla="*/ 5 h 11"/>
                <a:gd name="T6" fmla="*/ 6 w 90"/>
                <a:gd name="T7" fmla="*/ 11 h 11"/>
                <a:gd name="T8" fmla="*/ 84 w 90"/>
                <a:gd name="T9" fmla="*/ 11 h 11"/>
                <a:gd name="T10" fmla="*/ 90 w 90"/>
                <a:gd name="T11" fmla="*/ 5 h 11"/>
                <a:gd name="T12" fmla="*/ 84 w 90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1">
                  <a:moveTo>
                    <a:pt x="84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3" y="11"/>
                    <a:pt x="6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7" y="11"/>
                    <a:pt x="90" y="8"/>
                    <a:pt x="90" y="5"/>
                  </a:cubicBezTo>
                  <a:cubicBezTo>
                    <a:pt x="90" y="2"/>
                    <a:pt x="87" y="0"/>
                    <a:pt x="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28"/>
            <p:cNvSpPr/>
            <p:nvPr/>
          </p:nvSpPr>
          <p:spPr bwMode="auto">
            <a:xfrm>
              <a:off x="10854015" y="2793730"/>
              <a:ext cx="276849" cy="34527"/>
            </a:xfrm>
            <a:custGeom>
              <a:avLst/>
              <a:gdLst>
                <a:gd name="T0" fmla="*/ 84 w 90"/>
                <a:gd name="T1" fmla="*/ 0 h 11"/>
                <a:gd name="T2" fmla="*/ 6 w 90"/>
                <a:gd name="T3" fmla="*/ 0 h 11"/>
                <a:gd name="T4" fmla="*/ 0 w 90"/>
                <a:gd name="T5" fmla="*/ 6 h 11"/>
                <a:gd name="T6" fmla="*/ 6 w 90"/>
                <a:gd name="T7" fmla="*/ 11 h 11"/>
                <a:gd name="T8" fmla="*/ 84 w 90"/>
                <a:gd name="T9" fmla="*/ 11 h 11"/>
                <a:gd name="T10" fmla="*/ 90 w 90"/>
                <a:gd name="T11" fmla="*/ 6 h 11"/>
                <a:gd name="T12" fmla="*/ 84 w 90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1">
                  <a:moveTo>
                    <a:pt x="84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7" y="11"/>
                    <a:pt x="90" y="9"/>
                    <a:pt x="90" y="6"/>
                  </a:cubicBezTo>
                  <a:cubicBezTo>
                    <a:pt x="90" y="3"/>
                    <a:pt x="87" y="0"/>
                    <a:pt x="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29"/>
            <p:cNvSpPr/>
            <p:nvPr/>
          </p:nvSpPr>
          <p:spPr bwMode="auto">
            <a:xfrm>
              <a:off x="10854015" y="2862784"/>
              <a:ext cx="276849" cy="38511"/>
            </a:xfrm>
            <a:custGeom>
              <a:avLst/>
              <a:gdLst>
                <a:gd name="T0" fmla="*/ 84 w 90"/>
                <a:gd name="T1" fmla="*/ 0 h 12"/>
                <a:gd name="T2" fmla="*/ 6 w 90"/>
                <a:gd name="T3" fmla="*/ 0 h 12"/>
                <a:gd name="T4" fmla="*/ 0 w 90"/>
                <a:gd name="T5" fmla="*/ 6 h 12"/>
                <a:gd name="T6" fmla="*/ 6 w 90"/>
                <a:gd name="T7" fmla="*/ 12 h 12"/>
                <a:gd name="T8" fmla="*/ 84 w 90"/>
                <a:gd name="T9" fmla="*/ 12 h 12"/>
                <a:gd name="T10" fmla="*/ 90 w 90"/>
                <a:gd name="T11" fmla="*/ 6 h 12"/>
                <a:gd name="T12" fmla="*/ 84 w 9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">
                  <a:moveTo>
                    <a:pt x="84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7" y="12"/>
                    <a:pt x="90" y="9"/>
                    <a:pt x="90" y="6"/>
                  </a:cubicBezTo>
                  <a:cubicBezTo>
                    <a:pt x="90" y="3"/>
                    <a:pt x="87" y="0"/>
                    <a:pt x="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9" name="MH_Text_1"/>
          <p:cNvSpPr txBox="1"/>
          <p:nvPr/>
        </p:nvSpPr>
        <p:spPr>
          <a:xfrm>
            <a:off x="1168076" y="1672347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0" name="TextBox 1210"/>
          <p:cNvSpPr/>
          <p:nvPr/>
        </p:nvSpPr>
        <p:spPr>
          <a:xfrm>
            <a:off x="1479399" y="1281083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r"/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1" name="MH_Text_1"/>
          <p:cNvSpPr txBox="1"/>
          <p:nvPr/>
        </p:nvSpPr>
        <p:spPr>
          <a:xfrm>
            <a:off x="1168076" y="3078237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 algn="r"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2" name="TextBox 1210"/>
          <p:cNvSpPr/>
          <p:nvPr/>
        </p:nvSpPr>
        <p:spPr>
          <a:xfrm>
            <a:off x="1479399" y="2686973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 algn="r"/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3" name="MH_Text_1"/>
          <p:cNvSpPr txBox="1"/>
          <p:nvPr/>
        </p:nvSpPr>
        <p:spPr>
          <a:xfrm>
            <a:off x="6357296" y="1672347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4" name="TextBox 1210"/>
          <p:cNvSpPr/>
          <p:nvPr/>
        </p:nvSpPr>
        <p:spPr>
          <a:xfrm>
            <a:off x="6357296" y="1281083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5" name="MH_Text_1"/>
          <p:cNvSpPr txBox="1"/>
          <p:nvPr/>
        </p:nvSpPr>
        <p:spPr>
          <a:xfrm>
            <a:off x="6357296" y="3078237"/>
            <a:ext cx="1618629" cy="710978"/>
          </a:xfrm>
          <a:prstGeom prst="rect">
            <a:avLst/>
          </a:prstGeom>
          <a:noFill/>
        </p:spPr>
        <p:txBody>
          <a:bodyPr lIns="68580" tIns="34290" rIns="68580" bIns="34290" anchor="ctr"/>
          <a:lstStyle/>
          <a:p>
            <a:pPr>
              <a:lnSpc>
                <a:spcPts val="1500"/>
              </a:lnSpc>
            </a:pPr>
            <a:r>
              <a:rPr lang="zh-CN" altLang="en-US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在此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输入相关文字，在此输入相关文字，在此输入相关文字， 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稻壳儿设计师</a:t>
            </a:r>
            <a:r>
              <a:rPr lang="en-US" altLang="zh-CN" sz="1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qzuser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6" name="TextBox 1210"/>
          <p:cNvSpPr/>
          <p:nvPr/>
        </p:nvSpPr>
        <p:spPr>
          <a:xfrm>
            <a:off x="6357296" y="2686973"/>
            <a:ext cx="1307306" cy="37702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zh-CN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研究方法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文本框 10"/>
          <p:cNvSpPr txBox="1"/>
          <p:nvPr/>
        </p:nvSpPr>
        <p:spPr>
          <a:xfrm>
            <a:off x="363780" y="310553"/>
            <a:ext cx="19683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研究方法与</a:t>
            </a:r>
            <a:r>
              <a:rPr lang="zh-CN" altLang="en-US" sz="1600" dirty="0" smtClean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思路</a:t>
            </a:r>
            <a:endParaRPr lang="en-US" altLang="zh-CN" sz="1600" dirty="0" smtClean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90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Research methods and ideas</a:t>
            </a:r>
            <a:endParaRPr lang="zh-CN" altLang="en-US" sz="90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文本框 17"/>
          <p:cNvSpPr txBox="1"/>
          <p:nvPr/>
        </p:nvSpPr>
        <p:spPr>
          <a:xfrm>
            <a:off x="-29667" y="375232"/>
            <a:ext cx="423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>
        <p14:ferris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H" val="20160508152201"/>
  <p:tag name="MH_LIBRARY" val="GRAPHIC"/>
  <p:tag name="MH_TYPE" val="Other"/>
  <p:tag name="MH_ORDER" val="1"/>
</p:tagLst>
</file>

<file path=ppt/tags/tag2.xml><?xml version="1.0" encoding="utf-8"?>
<p:tagLst xmlns:p="http://schemas.openxmlformats.org/presentationml/2006/main">
  <p:tag name="MH" val="20160508152201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Qzus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4201</Words>
  <Application>WPS 演示</Application>
  <PresentationFormat>全屏显示(16:9)</PresentationFormat>
  <Paragraphs>286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方正细圆简体</vt:lpstr>
      <vt:lpstr>阿里巴巴普惠体 B</vt:lpstr>
      <vt:lpstr>Calibri</vt:lpstr>
      <vt:lpstr>Arial</vt:lpstr>
      <vt:lpstr>Roboto condensed</vt:lpstr>
      <vt:lpstr>Segoe Print</vt:lpstr>
      <vt:lpstr>PMingLiU</vt:lpstr>
      <vt:lpstr>Arial Unicode MS</vt:lpstr>
      <vt:lpstr>Calibri Light</vt:lpstr>
      <vt:lpstr>PMingLiU-ExtB</vt:lpstr>
      <vt:lpstr>Qzuser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qzuser;</dc:title>
  <dc:creator>qzuser</dc:creator>
  <cp:keywords>qzuser</cp:keywords>
  <dc:description>qzuser</dc:description>
  <cp:lastModifiedBy>夏风</cp:lastModifiedBy>
  <cp:revision>131</cp:revision>
  <dcterms:created xsi:type="dcterms:W3CDTF">2016-05-20T12:59:00Z</dcterms:created>
  <dcterms:modified xsi:type="dcterms:W3CDTF">2025-09-05T04:09:46Z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KSOTemplateUUID">
    <vt:lpwstr>v1.0_mb_oWXlYDPwc/MjZIgGXt918A==</vt:lpwstr>
  </property>
  <property fmtid="{D5CDD505-2E9C-101B-9397-08002B2CF9AE}" pid="4" name="ICV">
    <vt:lpwstr>B99D1EF3615B4A0CADE940B87BBB0B9F_11</vt:lpwstr>
  </property>
</Properties>
</file>